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69" r:id="rId4"/>
    <p:sldId id="263" r:id="rId5"/>
    <p:sldId id="277" r:id="rId6"/>
    <p:sldId id="275" r:id="rId7"/>
    <p:sldId id="276" r:id="rId8"/>
    <p:sldId id="261" r:id="rId9"/>
    <p:sldId id="315" r:id="rId10"/>
    <p:sldId id="318" r:id="rId11"/>
    <p:sldId id="319" r:id="rId12"/>
    <p:sldId id="264" r:id="rId13"/>
    <p:sldId id="290" r:id="rId14"/>
    <p:sldId id="299" r:id="rId15"/>
    <p:sldId id="324" r:id="rId16"/>
    <p:sldId id="262" r:id="rId17"/>
    <p:sldId id="316" r:id="rId18"/>
    <p:sldId id="289" r:id="rId19"/>
    <p:sldId id="314" r:id="rId20"/>
    <p:sldId id="288" r:id="rId21"/>
    <p:sldId id="322" r:id="rId22"/>
    <p:sldId id="323" r:id="rId23"/>
    <p:sldId id="260" r:id="rId24"/>
    <p:sldId id="291" r:id="rId25"/>
    <p:sldId id="305" r:id="rId26"/>
    <p:sldId id="307" r:id="rId27"/>
    <p:sldId id="306" r:id="rId28"/>
    <p:sldId id="296" r:id="rId29"/>
    <p:sldId id="313" r:id="rId30"/>
    <p:sldId id="308" r:id="rId31"/>
    <p:sldId id="265" r:id="rId32"/>
    <p:sldId id="278" r:id="rId33"/>
    <p:sldId id="282" r:id="rId34"/>
    <p:sldId id="279" r:id="rId35"/>
    <p:sldId id="280" r:id="rId36"/>
    <p:sldId id="281" r:id="rId37"/>
    <p:sldId id="309" r:id="rId38"/>
    <p:sldId id="310" r:id="rId39"/>
    <p:sldId id="266" r:id="rId40"/>
    <p:sldId id="311" r:id="rId41"/>
    <p:sldId id="312" r:id="rId42"/>
    <p:sldId id="285" r:id="rId43"/>
    <p:sldId id="320" r:id="rId44"/>
    <p:sldId id="284" r:id="rId45"/>
    <p:sldId id="286" r:id="rId46"/>
    <p:sldId id="270" r:id="rId47"/>
    <p:sldId id="271" r:id="rId48"/>
    <p:sldId id="272" r:id="rId49"/>
    <p:sldId id="273" r:id="rId50"/>
    <p:sldId id="274" r:id="rId51"/>
    <p:sldId id="325" r:id="rId52"/>
    <p:sldId id="268" r:id="rId53"/>
  </p:sldIdLst>
  <p:sldSz cx="12192000" cy="6858000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D95E8C-86D6-4920-9CBA-1932E6A9755E}" v="1" dt="2018-11-06T20:47:03.931"/>
    <p1510:client id="{3164569D-9E5C-474A-8D88-9E8CBF6EF50B}" v="186" dt="2018-11-07T18:01:01.519"/>
    <p1510:client id="{D9F5FAD8-C1E5-424E-983E-0AE4A01D7BDE}" v="46" dt="2018-11-07T17:18:56.3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idenis Kasperavičius" userId="b698e99714027f00" providerId="LiveId" clId="{8507395C-CD82-42D0-BCD8-8AD64AD9AEF5}"/>
    <pc:docChg chg="undo custSel addSld delSld modSld sldOrd modMainMaster">
      <pc:chgData name="Eidenis Kasperavičius" userId="b698e99714027f00" providerId="LiveId" clId="{8507395C-CD82-42D0-BCD8-8AD64AD9AEF5}" dt="2018-11-07T17:51:17.301" v="1918" actId="120"/>
      <pc:docMkLst>
        <pc:docMk/>
      </pc:docMkLst>
      <pc:sldChg chg="addSp modSp setBg">
        <pc:chgData name="Eidenis Kasperavičius" userId="b698e99714027f00" providerId="LiveId" clId="{8507395C-CD82-42D0-BCD8-8AD64AD9AEF5}" dt="2018-11-03T18:07:04.032" v="14" actId="14100"/>
        <pc:sldMkLst>
          <pc:docMk/>
          <pc:sldMk cId="1231074785" sldId="256"/>
        </pc:sldMkLst>
        <pc:picChg chg="add mod">
          <ac:chgData name="Eidenis Kasperavičius" userId="b698e99714027f00" providerId="LiveId" clId="{8507395C-CD82-42D0-BCD8-8AD64AD9AEF5}" dt="2018-11-03T18:07:04.032" v="14" actId="14100"/>
          <ac:picMkLst>
            <pc:docMk/>
            <pc:sldMk cId="1231074785" sldId="256"/>
            <ac:picMk id="3" creationId="{0D383506-08B3-4B7D-A4E0-444523064471}"/>
          </ac:picMkLst>
        </pc:picChg>
      </pc:sldChg>
      <pc:sldChg chg="addSp delSp modSp modTransition setBg">
        <pc:chgData name="Eidenis Kasperavičius" userId="b698e99714027f00" providerId="LiveId" clId="{8507395C-CD82-42D0-BCD8-8AD64AD9AEF5}" dt="2018-11-04T18:21:57.543" v="1570" actId="20577"/>
        <pc:sldMkLst>
          <pc:docMk/>
          <pc:sldMk cId="1656247317" sldId="257"/>
        </pc:sldMkLst>
        <pc:spChg chg="add mod">
          <ac:chgData name="Eidenis Kasperavičius" userId="b698e99714027f00" providerId="LiveId" clId="{8507395C-CD82-42D0-BCD8-8AD64AD9AEF5}" dt="2018-11-04T18:21:57.543" v="1570" actId="20577"/>
          <ac:spMkLst>
            <pc:docMk/>
            <pc:sldMk cId="1656247317" sldId="257"/>
            <ac:spMk id="4" creationId="{58BB6881-115D-4AE5-BD23-AC5F618CD611}"/>
          </ac:spMkLst>
        </pc:spChg>
        <pc:graphicFrameChg chg="add del mod">
          <ac:chgData name="Eidenis Kasperavičius" userId="b698e99714027f00" providerId="LiveId" clId="{8507395C-CD82-42D0-BCD8-8AD64AD9AEF5}" dt="2018-11-04T18:18:49.645" v="1494" actId="478"/>
          <ac:graphicFrameMkLst>
            <pc:docMk/>
            <pc:sldMk cId="1656247317" sldId="257"/>
            <ac:graphicFrameMk id="2" creationId="{F3B390EC-031F-412C-B809-A635DB1569E8}"/>
          </ac:graphicFrameMkLst>
        </pc:graphicFrameChg>
        <pc:picChg chg="add del mod">
          <ac:chgData name="Eidenis Kasperavičius" userId="b698e99714027f00" providerId="LiveId" clId="{8507395C-CD82-42D0-BCD8-8AD64AD9AEF5}" dt="2018-11-04T18:16:33.146" v="1471" actId="478"/>
          <ac:picMkLst>
            <pc:docMk/>
            <pc:sldMk cId="1656247317" sldId="257"/>
            <ac:picMk id="3" creationId="{0834F229-A4C0-4250-BC23-A35FA4BDF7E0}"/>
          </ac:picMkLst>
        </pc:picChg>
        <pc:picChg chg="add mod ord">
          <ac:chgData name="Eidenis Kasperavičius" userId="b698e99714027f00" providerId="LiveId" clId="{8507395C-CD82-42D0-BCD8-8AD64AD9AEF5}" dt="2018-11-04T18:19:03.289" v="1499" actId="167"/>
          <ac:picMkLst>
            <pc:docMk/>
            <pc:sldMk cId="1656247317" sldId="257"/>
            <ac:picMk id="6" creationId="{90CB106F-531A-42FE-B3F6-BEE6DD2772C9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31.182" v="1594" actId="20577"/>
        <pc:sldMkLst>
          <pc:docMk/>
          <pc:sldMk cId="905317767" sldId="260"/>
        </pc:sldMkLst>
        <pc:spChg chg="add mod">
          <ac:chgData name="Eidenis Kasperavičius" userId="b698e99714027f00" providerId="LiveId" clId="{8507395C-CD82-42D0-BCD8-8AD64AD9AEF5}" dt="2018-11-04T18:22:31.182" v="1594" actId="20577"/>
          <ac:spMkLst>
            <pc:docMk/>
            <pc:sldMk cId="905317767" sldId="260"/>
            <ac:spMk id="5" creationId="{38440C98-C03D-44D2-9832-2A156439B4D4}"/>
          </ac:spMkLst>
        </pc:spChg>
        <pc:picChg chg="add del mod">
          <ac:chgData name="Eidenis Kasperavičius" userId="b698e99714027f00" providerId="LiveId" clId="{8507395C-CD82-42D0-BCD8-8AD64AD9AEF5}" dt="2018-11-04T18:20:19.053" v="1525" actId="478"/>
          <ac:picMkLst>
            <pc:docMk/>
            <pc:sldMk cId="905317767" sldId="260"/>
            <ac:picMk id="3" creationId="{5E46AA0A-D487-4578-92C5-5E4B1616BB89}"/>
          </ac:picMkLst>
        </pc:picChg>
        <pc:picChg chg="add mod">
          <ac:chgData name="Eidenis Kasperavičius" userId="b698e99714027f00" providerId="LiveId" clId="{8507395C-CD82-42D0-BCD8-8AD64AD9AEF5}" dt="2018-11-04T18:20:26.798" v="1528" actId="14100"/>
          <ac:picMkLst>
            <pc:docMk/>
            <pc:sldMk cId="905317767" sldId="260"/>
            <ac:picMk id="4" creationId="{EFFA9568-8A08-4EC6-B2A5-52AD1206226F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05.565" v="1578" actId="20577"/>
        <pc:sldMkLst>
          <pc:docMk/>
          <pc:sldMk cId="378075063" sldId="261"/>
        </pc:sldMkLst>
        <pc:spChg chg="add mod">
          <ac:chgData name="Eidenis Kasperavičius" userId="b698e99714027f00" providerId="LiveId" clId="{8507395C-CD82-42D0-BCD8-8AD64AD9AEF5}" dt="2018-11-04T18:22:05.565" v="1578" actId="20577"/>
          <ac:spMkLst>
            <pc:docMk/>
            <pc:sldMk cId="378075063" sldId="261"/>
            <ac:spMk id="5" creationId="{B2A9A212-EE91-4B41-A903-DA4BA8D48364}"/>
          </ac:spMkLst>
        </pc:spChg>
        <pc:picChg chg="add del mod">
          <ac:chgData name="Eidenis Kasperavičius" userId="b698e99714027f00" providerId="LiveId" clId="{8507395C-CD82-42D0-BCD8-8AD64AD9AEF5}" dt="2018-11-04T18:18:40.918" v="1493" actId="478"/>
          <ac:picMkLst>
            <pc:docMk/>
            <pc:sldMk cId="378075063" sldId="261"/>
            <ac:picMk id="3" creationId="{86303EE0-8A85-4432-8243-3A4975524175}"/>
          </ac:picMkLst>
        </pc:picChg>
        <pc:picChg chg="add mod">
          <ac:chgData name="Eidenis Kasperavičius" userId="b698e99714027f00" providerId="LiveId" clId="{8507395C-CD82-42D0-BCD8-8AD64AD9AEF5}" dt="2018-11-04T18:19:33.088" v="1510" actId="14100"/>
          <ac:picMkLst>
            <pc:docMk/>
            <pc:sldMk cId="378075063" sldId="261"/>
            <ac:picMk id="4" creationId="{7D226AAA-09BF-4DF2-AF93-D8FDF0040B6F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13.328" v="1586" actId="20577"/>
        <pc:sldMkLst>
          <pc:docMk/>
          <pc:sldMk cId="1792660034" sldId="262"/>
        </pc:sldMkLst>
        <pc:spChg chg="add mod">
          <ac:chgData name="Eidenis Kasperavičius" userId="b698e99714027f00" providerId="LiveId" clId="{8507395C-CD82-42D0-BCD8-8AD64AD9AEF5}" dt="2018-11-04T18:22:13.328" v="1586" actId="20577"/>
          <ac:spMkLst>
            <pc:docMk/>
            <pc:sldMk cId="1792660034" sldId="262"/>
            <ac:spMk id="6" creationId="{86F8CE7C-013E-4A82-B69D-2AF2F513C8F7}"/>
          </ac:spMkLst>
        </pc:spChg>
        <pc:picChg chg="add del mod">
          <ac:chgData name="Eidenis Kasperavičius" userId="b698e99714027f00" providerId="LiveId" clId="{8507395C-CD82-42D0-BCD8-8AD64AD9AEF5}" dt="2018-11-03T18:08:02.643" v="32" actId="478"/>
          <ac:picMkLst>
            <pc:docMk/>
            <pc:sldMk cId="1792660034" sldId="262"/>
            <ac:picMk id="3" creationId="{441172EB-000C-4DE2-BB66-26C7883E0761}"/>
          </ac:picMkLst>
        </pc:picChg>
        <pc:picChg chg="add mod">
          <ac:chgData name="Eidenis Kasperavičius" userId="b698e99714027f00" providerId="LiveId" clId="{8507395C-CD82-42D0-BCD8-8AD64AD9AEF5}" dt="2018-11-04T18:20:10.944" v="1522" actId="14100"/>
          <ac:picMkLst>
            <pc:docMk/>
            <pc:sldMk cId="1792660034" sldId="262"/>
            <ac:picMk id="3" creationId="{61ED3A18-EBDF-4554-BC61-A985493D85A6}"/>
          </ac:picMkLst>
        </pc:picChg>
        <pc:picChg chg="add del mod">
          <ac:chgData name="Eidenis Kasperavičius" userId="b698e99714027f00" providerId="LiveId" clId="{8507395C-CD82-42D0-BCD8-8AD64AD9AEF5}" dt="2018-11-04T18:20:02.431" v="1519" actId="478"/>
          <ac:picMkLst>
            <pc:docMk/>
            <pc:sldMk cId="1792660034" sldId="262"/>
            <ac:picMk id="5" creationId="{568DCD80-5300-4478-981C-318747B78A22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01.756" v="1575" actId="20577"/>
        <pc:sldMkLst>
          <pc:docMk/>
          <pc:sldMk cId="3176418978" sldId="263"/>
        </pc:sldMkLst>
        <pc:spChg chg="add del mod">
          <ac:chgData name="Eidenis Kasperavičius" userId="b698e99714027f00" providerId="LiveId" clId="{8507395C-CD82-42D0-BCD8-8AD64AD9AEF5}" dt="2018-11-04T18:19:08.726" v="1501" actId="478"/>
          <ac:spMkLst>
            <pc:docMk/>
            <pc:sldMk cId="3176418978" sldId="263"/>
            <ac:spMk id="4" creationId="{CD9F4C5B-F06F-4CC2-B609-0FC9CDA2A4A0}"/>
          </ac:spMkLst>
        </pc:spChg>
        <pc:spChg chg="add mod">
          <ac:chgData name="Eidenis Kasperavičius" userId="b698e99714027f00" providerId="LiveId" clId="{8507395C-CD82-42D0-BCD8-8AD64AD9AEF5}" dt="2018-11-04T18:22:01.756" v="1575" actId="20577"/>
          <ac:spMkLst>
            <pc:docMk/>
            <pc:sldMk cId="3176418978" sldId="263"/>
            <ac:spMk id="7" creationId="{D51CC183-92BA-4854-A8A3-2A8B73E11CB7}"/>
          </ac:spMkLst>
        </pc:spChg>
        <pc:graphicFrameChg chg="add del mod">
          <ac:chgData name="Eidenis Kasperavičius" userId="b698e99714027f00" providerId="LiveId" clId="{8507395C-CD82-42D0-BCD8-8AD64AD9AEF5}" dt="2018-11-04T18:19:09.170" v="1502" actId="478"/>
          <ac:graphicFrameMkLst>
            <pc:docMk/>
            <pc:sldMk cId="3176418978" sldId="263"/>
            <ac:graphicFrameMk id="2" creationId="{48E03FA2-E01F-4DD1-BC2B-25358853867C}"/>
          </ac:graphicFrameMkLst>
        </pc:graphicFrameChg>
        <pc:picChg chg="add del mod">
          <ac:chgData name="Eidenis Kasperavičius" userId="b698e99714027f00" providerId="LiveId" clId="{8507395C-CD82-42D0-BCD8-8AD64AD9AEF5}" dt="2018-11-04T18:18:18.540" v="1488" actId="478"/>
          <ac:picMkLst>
            <pc:docMk/>
            <pc:sldMk cId="3176418978" sldId="263"/>
            <ac:picMk id="3" creationId="{9C4C39E3-A87E-43C8-9089-0BA16CF6E8E0}"/>
          </ac:picMkLst>
        </pc:picChg>
        <pc:picChg chg="add mod">
          <ac:chgData name="Eidenis Kasperavičius" userId="b698e99714027f00" providerId="LiveId" clId="{8507395C-CD82-42D0-BCD8-8AD64AD9AEF5}" dt="2018-11-04T18:19:13.759" v="1505" actId="14100"/>
          <ac:picMkLst>
            <pc:docMk/>
            <pc:sldMk cId="3176418978" sldId="263"/>
            <ac:picMk id="6" creationId="{89EB94EC-D51B-4C6C-82C3-9A693B1CE6EE}"/>
          </ac:picMkLst>
        </pc:picChg>
      </pc:sldChg>
      <pc:sldChg chg="addSp delSp modSp setBg">
        <pc:chgData name="Eidenis Kasperavičius" userId="b698e99714027f00" providerId="LiveId" clId="{8507395C-CD82-42D0-BCD8-8AD64AD9AEF5}" dt="2018-11-04T18:22:08.189" v="1581" actId="20577"/>
        <pc:sldMkLst>
          <pc:docMk/>
          <pc:sldMk cId="2235724478" sldId="264"/>
        </pc:sldMkLst>
        <pc:spChg chg="add mod">
          <ac:chgData name="Eidenis Kasperavičius" userId="b698e99714027f00" providerId="LiveId" clId="{8507395C-CD82-42D0-BCD8-8AD64AD9AEF5}" dt="2018-11-04T18:22:08.189" v="1581" actId="20577"/>
          <ac:spMkLst>
            <pc:docMk/>
            <pc:sldMk cId="2235724478" sldId="264"/>
            <ac:spMk id="5" creationId="{3417AD92-9973-44C3-9B96-5BD2A9C455F6}"/>
          </ac:spMkLst>
        </pc:spChg>
        <pc:picChg chg="add del mod">
          <ac:chgData name="Eidenis Kasperavičius" userId="b698e99714027f00" providerId="LiveId" clId="{8507395C-CD82-42D0-BCD8-8AD64AD9AEF5}" dt="2018-11-04T18:19:37.742" v="1513" actId="478"/>
          <ac:picMkLst>
            <pc:docMk/>
            <pc:sldMk cId="2235724478" sldId="264"/>
            <ac:picMk id="3" creationId="{32A8256A-9247-4974-9728-6A3744A4E531}"/>
          </ac:picMkLst>
        </pc:picChg>
        <pc:picChg chg="add mod">
          <ac:chgData name="Eidenis Kasperavičius" userId="b698e99714027f00" providerId="LiveId" clId="{8507395C-CD82-42D0-BCD8-8AD64AD9AEF5}" dt="2018-11-04T18:19:47.348" v="1516" actId="14100"/>
          <ac:picMkLst>
            <pc:docMk/>
            <pc:sldMk cId="2235724478" sldId="264"/>
            <ac:picMk id="4" creationId="{5AD3D98A-D7BC-41D5-9834-F321BDC5638D}"/>
          </ac:picMkLst>
        </pc:picChg>
      </pc:sldChg>
      <pc:sldChg chg="addSp delSp modSp setBg">
        <pc:chgData name="Eidenis Kasperavičius" userId="b698e99714027f00" providerId="LiveId" clId="{8507395C-CD82-42D0-BCD8-8AD64AD9AEF5}" dt="2018-11-04T18:21:14.707" v="1546" actId="20577"/>
        <pc:sldMkLst>
          <pc:docMk/>
          <pc:sldMk cId="1492969051" sldId="265"/>
        </pc:sldMkLst>
        <pc:spChg chg="add mod">
          <ac:chgData name="Eidenis Kasperavičius" userId="b698e99714027f00" providerId="LiveId" clId="{8507395C-CD82-42D0-BCD8-8AD64AD9AEF5}" dt="2018-11-04T18:21:14.707" v="1546" actId="20577"/>
          <ac:spMkLst>
            <pc:docMk/>
            <pc:sldMk cId="1492969051" sldId="265"/>
            <ac:spMk id="5" creationId="{BA9C92EE-D351-4AC0-9B92-555B948E020D}"/>
          </ac:spMkLst>
        </pc:spChg>
        <pc:picChg chg="add del mod">
          <ac:chgData name="Eidenis Kasperavičius" userId="b698e99714027f00" providerId="LiveId" clId="{8507395C-CD82-42D0-BCD8-8AD64AD9AEF5}" dt="2018-11-04T18:21:06.205" v="1539" actId="478"/>
          <ac:picMkLst>
            <pc:docMk/>
            <pc:sldMk cId="1492969051" sldId="265"/>
            <ac:picMk id="3" creationId="{B1CEC398-1F4B-4812-90BD-8302CA2B83C0}"/>
          </ac:picMkLst>
        </pc:picChg>
        <pc:picChg chg="add mod">
          <ac:chgData name="Eidenis Kasperavičius" userId="b698e99714027f00" providerId="LiveId" clId="{8507395C-CD82-42D0-BCD8-8AD64AD9AEF5}" dt="2018-11-04T18:21:12.126" v="1542" actId="14100"/>
          <ac:picMkLst>
            <pc:docMk/>
            <pc:sldMk cId="1492969051" sldId="265"/>
            <ac:picMk id="4" creationId="{FA730D02-CA30-4DD9-ACEB-859FEDFF6A33}"/>
          </ac:picMkLst>
        </pc:picChg>
      </pc:sldChg>
      <pc:sldChg chg="addSp delSp modSp setBg">
        <pc:chgData name="Eidenis Kasperavičius" userId="b698e99714027f00" providerId="LiveId" clId="{8507395C-CD82-42D0-BCD8-8AD64AD9AEF5}" dt="2018-11-04T18:21:29.265" v="1554" actId="20577"/>
        <pc:sldMkLst>
          <pc:docMk/>
          <pc:sldMk cId="1563482527" sldId="266"/>
        </pc:sldMkLst>
        <pc:spChg chg="add mod">
          <ac:chgData name="Eidenis Kasperavičius" userId="b698e99714027f00" providerId="LiveId" clId="{8507395C-CD82-42D0-BCD8-8AD64AD9AEF5}" dt="2018-11-04T18:21:29.265" v="1554" actId="20577"/>
          <ac:spMkLst>
            <pc:docMk/>
            <pc:sldMk cId="1563482527" sldId="266"/>
            <ac:spMk id="5" creationId="{ADA5EB4E-8A1F-4542-B861-3852694C7F8A}"/>
          </ac:spMkLst>
        </pc:spChg>
        <pc:picChg chg="add del mod">
          <ac:chgData name="Eidenis Kasperavičius" userId="b698e99714027f00" providerId="LiveId" clId="{8507395C-CD82-42D0-BCD8-8AD64AD9AEF5}" dt="2018-11-04T18:21:21.969" v="1547" actId="478"/>
          <ac:picMkLst>
            <pc:docMk/>
            <pc:sldMk cId="1563482527" sldId="266"/>
            <ac:picMk id="3" creationId="{D0206945-6835-4A73-BCA3-FE5597C3162C}"/>
          </ac:picMkLst>
        </pc:picChg>
        <pc:picChg chg="add mod">
          <ac:chgData name="Eidenis Kasperavičius" userId="b698e99714027f00" providerId="LiveId" clId="{8507395C-CD82-42D0-BCD8-8AD64AD9AEF5}" dt="2018-11-04T18:21:26.063" v="1550" actId="14100"/>
          <ac:picMkLst>
            <pc:docMk/>
            <pc:sldMk cId="1563482527" sldId="266"/>
            <ac:picMk id="4" creationId="{29AC2849-6862-454A-A627-B62555C0D23A}"/>
          </ac:picMkLst>
        </pc:picChg>
      </pc:sldChg>
      <pc:sldChg chg="addSp modSp setBg">
        <pc:chgData name="Eidenis Kasperavičius" userId="b698e99714027f00" providerId="LiveId" clId="{8507395C-CD82-42D0-BCD8-8AD64AD9AEF5}" dt="2018-11-03T18:07:24.914" v="19" actId="1076"/>
        <pc:sldMkLst>
          <pc:docMk/>
          <pc:sldMk cId="140383435" sldId="268"/>
        </pc:sldMkLst>
        <pc:picChg chg="add mod">
          <ac:chgData name="Eidenis Kasperavičius" userId="b698e99714027f00" providerId="LiveId" clId="{8507395C-CD82-42D0-BCD8-8AD64AD9AEF5}" dt="2018-11-03T18:07:24.914" v="19" actId="1076"/>
          <ac:picMkLst>
            <pc:docMk/>
            <pc:sldMk cId="140383435" sldId="268"/>
            <ac:picMk id="3" creationId="{298B6D51-1E9B-4BCD-BF2D-D84F8E86391D}"/>
          </ac:picMkLst>
        </pc:picChg>
      </pc:sldChg>
      <pc:sldChg chg="add setBg modNotesTx">
        <pc:chgData name="Eidenis Kasperavičius" userId="b698e99714027f00" providerId="LiveId" clId="{8507395C-CD82-42D0-BCD8-8AD64AD9AEF5}" dt="2018-11-03T18:34:07.426" v="465" actId="20577"/>
        <pc:sldMkLst>
          <pc:docMk/>
          <pc:sldMk cId="2722805562" sldId="269"/>
        </pc:sldMkLst>
      </pc:sldChg>
      <pc:sldChg chg="addSp delSp modSp add">
        <pc:chgData name="Eidenis Kasperavičius" userId="b698e99714027f00" providerId="LiveId" clId="{8507395C-CD82-42D0-BCD8-8AD64AD9AEF5}" dt="2018-11-04T18:21:49.133" v="1567" actId="20577"/>
        <pc:sldMkLst>
          <pc:docMk/>
          <pc:sldMk cId="4058593404" sldId="270"/>
        </pc:sldMkLst>
        <pc:spChg chg="add mod">
          <ac:chgData name="Eidenis Kasperavičius" userId="b698e99714027f00" providerId="LiveId" clId="{8507395C-CD82-42D0-BCD8-8AD64AD9AEF5}" dt="2018-11-04T18:21:49.133" v="1567" actId="20577"/>
          <ac:spMkLst>
            <pc:docMk/>
            <pc:sldMk cId="4058593404" sldId="270"/>
            <ac:spMk id="5" creationId="{D1D8EC3D-290F-4162-B5B1-FB7B061D8D2F}"/>
          </ac:spMkLst>
        </pc:spChg>
        <pc:picChg chg="add del mod">
          <ac:chgData name="Eidenis Kasperavičius" userId="b698e99714027f00" providerId="LiveId" clId="{8507395C-CD82-42D0-BCD8-8AD64AD9AEF5}" dt="2018-11-04T18:21:36.437" v="1556" actId="478"/>
          <ac:picMkLst>
            <pc:docMk/>
            <pc:sldMk cId="4058593404" sldId="270"/>
            <ac:picMk id="3" creationId="{AB96E09D-5A5A-41AA-81A2-B52EDA469746}"/>
          </ac:picMkLst>
        </pc:picChg>
        <pc:picChg chg="add mod">
          <ac:chgData name="Eidenis Kasperavičius" userId="b698e99714027f00" providerId="LiveId" clId="{8507395C-CD82-42D0-BCD8-8AD64AD9AEF5}" dt="2018-11-04T18:21:41.525" v="1559" actId="14100"/>
          <ac:picMkLst>
            <pc:docMk/>
            <pc:sldMk cId="4058593404" sldId="270"/>
            <ac:picMk id="4" creationId="{0D645A98-BB30-4EE4-B267-231ED5169E18}"/>
          </ac:picMkLst>
        </pc:picChg>
      </pc:sldChg>
      <pc:sldChg chg="addSp modSp add modTransition">
        <pc:chgData name="Eidenis Kasperavičius" userId="b698e99714027f00" providerId="LiveId" clId="{8507395C-CD82-42D0-BCD8-8AD64AD9AEF5}" dt="2018-11-03T18:21:15.871" v="346" actId="27636"/>
        <pc:sldMkLst>
          <pc:docMk/>
          <pc:sldMk cId="2554855741" sldId="271"/>
        </pc:sldMkLst>
        <pc:spChg chg="add mod">
          <ac:chgData name="Eidenis Kasperavičius" userId="b698e99714027f00" providerId="LiveId" clId="{8507395C-CD82-42D0-BCD8-8AD64AD9AEF5}" dt="2018-11-03T18:21:15.871" v="346" actId="27636"/>
          <ac:spMkLst>
            <pc:docMk/>
            <pc:sldMk cId="2554855741" sldId="271"/>
            <ac:spMk id="2" creationId="{5057FAAD-81BC-49B0-B5E9-7225FA048B23}"/>
          </ac:spMkLst>
        </pc:spChg>
        <pc:spChg chg="add mod">
          <ac:chgData name="Eidenis Kasperavičius" userId="b698e99714027f00" providerId="LiveId" clId="{8507395C-CD82-42D0-BCD8-8AD64AD9AEF5}" dt="2018-11-03T18:18:20.655" v="253" actId="27636"/>
          <ac:spMkLst>
            <pc:docMk/>
            <pc:sldMk cId="2554855741" sldId="271"/>
            <ac:spMk id="3" creationId="{C55EDD5C-3350-4916-AF61-B525FD9734A6}"/>
          </ac:spMkLst>
        </pc:spChg>
      </pc:sldChg>
      <pc:sldChg chg="modSp add">
        <pc:chgData name="Eidenis Kasperavičius" userId="b698e99714027f00" providerId="LiveId" clId="{8507395C-CD82-42D0-BCD8-8AD64AD9AEF5}" dt="2018-11-03T18:16:02.351" v="203" actId="113"/>
        <pc:sldMkLst>
          <pc:docMk/>
          <pc:sldMk cId="253842898" sldId="272"/>
        </pc:sldMkLst>
        <pc:spChg chg="mod">
          <ac:chgData name="Eidenis Kasperavičius" userId="b698e99714027f00" providerId="LiveId" clId="{8507395C-CD82-42D0-BCD8-8AD64AD9AEF5}" dt="2018-11-03T18:13:21.043" v="100" actId="113"/>
          <ac:spMkLst>
            <pc:docMk/>
            <pc:sldMk cId="253842898" sldId="272"/>
            <ac:spMk id="2" creationId="{FD1CEB23-314B-48AD-8BB0-5C74C8103DE6}"/>
          </ac:spMkLst>
        </pc:spChg>
        <pc:spChg chg="mod">
          <ac:chgData name="Eidenis Kasperavičius" userId="b698e99714027f00" providerId="LiveId" clId="{8507395C-CD82-42D0-BCD8-8AD64AD9AEF5}" dt="2018-11-03T18:16:02.351" v="203" actId="113"/>
          <ac:spMkLst>
            <pc:docMk/>
            <pc:sldMk cId="253842898" sldId="272"/>
            <ac:spMk id="3" creationId="{C71F3BB6-E54F-4D80-B2D1-7D668693844B}"/>
          </ac:spMkLst>
        </pc:spChg>
      </pc:sldChg>
      <pc:sldChg chg="modSp add">
        <pc:chgData name="Eidenis Kasperavičius" userId="b698e99714027f00" providerId="LiveId" clId="{8507395C-CD82-42D0-BCD8-8AD64AD9AEF5}" dt="2018-11-03T18:15:41.719" v="190" actId="113"/>
        <pc:sldMkLst>
          <pc:docMk/>
          <pc:sldMk cId="266424042" sldId="273"/>
        </pc:sldMkLst>
        <pc:spChg chg="mod">
          <ac:chgData name="Eidenis Kasperavičius" userId="b698e99714027f00" providerId="LiveId" clId="{8507395C-CD82-42D0-BCD8-8AD64AD9AEF5}" dt="2018-11-03T18:13:51.211" v="107" actId="122"/>
          <ac:spMkLst>
            <pc:docMk/>
            <pc:sldMk cId="266424042" sldId="273"/>
            <ac:spMk id="2" creationId="{A97FF79B-8FFE-473A-80F4-56DF61201AC7}"/>
          </ac:spMkLst>
        </pc:spChg>
        <pc:spChg chg="mod">
          <ac:chgData name="Eidenis Kasperavičius" userId="b698e99714027f00" providerId="LiveId" clId="{8507395C-CD82-42D0-BCD8-8AD64AD9AEF5}" dt="2018-11-03T18:15:41.719" v="190" actId="113"/>
          <ac:spMkLst>
            <pc:docMk/>
            <pc:sldMk cId="266424042" sldId="273"/>
            <ac:spMk id="3" creationId="{95E5DFAC-4DED-444D-992F-D006A11587DC}"/>
          </ac:spMkLst>
        </pc:spChg>
      </pc:sldChg>
      <pc:sldChg chg="modSp add">
        <pc:chgData name="Eidenis Kasperavičius" userId="b698e99714027f00" providerId="LiveId" clId="{8507395C-CD82-42D0-BCD8-8AD64AD9AEF5}" dt="2018-11-03T18:20:32.350" v="312" actId="113"/>
        <pc:sldMkLst>
          <pc:docMk/>
          <pc:sldMk cId="3652560457" sldId="274"/>
        </pc:sldMkLst>
        <pc:spChg chg="mod">
          <ac:chgData name="Eidenis Kasperavičius" userId="b698e99714027f00" providerId="LiveId" clId="{8507395C-CD82-42D0-BCD8-8AD64AD9AEF5}" dt="2018-11-03T18:19:01.656" v="258" actId="113"/>
          <ac:spMkLst>
            <pc:docMk/>
            <pc:sldMk cId="3652560457" sldId="274"/>
            <ac:spMk id="2" creationId="{52902908-718C-4C0D-827C-7EAB37F98B5B}"/>
          </ac:spMkLst>
        </pc:spChg>
        <pc:spChg chg="mod">
          <ac:chgData name="Eidenis Kasperavičius" userId="b698e99714027f00" providerId="LiveId" clId="{8507395C-CD82-42D0-BCD8-8AD64AD9AEF5}" dt="2018-11-03T18:20:32.350" v="312" actId="113"/>
          <ac:spMkLst>
            <pc:docMk/>
            <pc:sldMk cId="3652560457" sldId="274"/>
            <ac:spMk id="3" creationId="{4FAAD792-01B9-4FD1-8DC4-6FF6FAFC22B7}"/>
          </ac:spMkLst>
        </pc:spChg>
      </pc:sldChg>
      <pc:sldChg chg="modSp add">
        <pc:chgData name="Eidenis Kasperavičius" userId="b698e99714027f00" providerId="LiveId" clId="{8507395C-CD82-42D0-BCD8-8AD64AD9AEF5}" dt="2018-11-04T19:22:00.127" v="1667" actId="1076"/>
        <pc:sldMkLst>
          <pc:docMk/>
          <pc:sldMk cId="2305857598" sldId="275"/>
        </pc:sldMkLst>
        <pc:spChg chg="mod">
          <ac:chgData name="Eidenis Kasperavičius" userId="b698e99714027f00" providerId="LiveId" clId="{8507395C-CD82-42D0-BCD8-8AD64AD9AEF5}" dt="2018-11-04T17:39:10.731" v="566" actId="2711"/>
          <ac:spMkLst>
            <pc:docMk/>
            <pc:sldMk cId="2305857598" sldId="275"/>
            <ac:spMk id="2" creationId="{E3366CA4-821B-4A35-AC72-5E0C5DFA720B}"/>
          </ac:spMkLst>
        </pc:spChg>
        <pc:spChg chg="mod">
          <ac:chgData name="Eidenis Kasperavičius" userId="b698e99714027f00" providerId="LiveId" clId="{8507395C-CD82-42D0-BCD8-8AD64AD9AEF5}" dt="2018-11-04T19:22:00.127" v="1667" actId="1076"/>
          <ac:spMkLst>
            <pc:docMk/>
            <pc:sldMk cId="2305857598" sldId="275"/>
            <ac:spMk id="3" creationId="{A7E484DD-5362-4A00-BC02-D72A0E2763FD}"/>
          </ac:spMkLst>
        </pc:spChg>
      </pc:sldChg>
      <pc:sldChg chg="modSp add">
        <pc:chgData name="Eidenis Kasperavičius" userId="b698e99714027f00" providerId="LiveId" clId="{8507395C-CD82-42D0-BCD8-8AD64AD9AEF5}" dt="2018-11-04T17:40:00.844" v="577" actId="120"/>
        <pc:sldMkLst>
          <pc:docMk/>
          <pc:sldMk cId="1971444658" sldId="276"/>
        </pc:sldMkLst>
        <pc:spChg chg="mod">
          <ac:chgData name="Eidenis Kasperavičius" userId="b698e99714027f00" providerId="LiveId" clId="{8507395C-CD82-42D0-BCD8-8AD64AD9AEF5}" dt="2018-11-04T17:39:38.914" v="567" actId="2711"/>
          <ac:spMkLst>
            <pc:docMk/>
            <pc:sldMk cId="1971444658" sldId="276"/>
            <ac:spMk id="2" creationId="{69E4E5DF-7071-460C-A407-B397DEC06DEB}"/>
          </ac:spMkLst>
        </pc:spChg>
        <pc:spChg chg="mod">
          <ac:chgData name="Eidenis Kasperavičius" userId="b698e99714027f00" providerId="LiveId" clId="{8507395C-CD82-42D0-BCD8-8AD64AD9AEF5}" dt="2018-11-04T17:40:00.844" v="577" actId="120"/>
          <ac:spMkLst>
            <pc:docMk/>
            <pc:sldMk cId="1971444658" sldId="276"/>
            <ac:spMk id="3" creationId="{7891CA8F-216A-4FE6-9487-F85C748A5FCD}"/>
          </ac:spMkLst>
        </pc:spChg>
      </pc:sldChg>
      <pc:sldChg chg="addSp delSp modSp add">
        <pc:chgData name="Eidenis Kasperavičius" userId="b698e99714027f00" providerId="LiveId" clId="{8507395C-CD82-42D0-BCD8-8AD64AD9AEF5}" dt="2018-11-04T18:23:45.455" v="1600" actId="1076"/>
        <pc:sldMkLst>
          <pc:docMk/>
          <pc:sldMk cId="1479081505" sldId="277"/>
        </pc:sldMkLst>
        <pc:spChg chg="del">
          <ac:chgData name="Eidenis Kasperavičius" userId="b698e99714027f00" providerId="LiveId" clId="{8507395C-CD82-42D0-BCD8-8AD64AD9AEF5}" dt="2018-11-03T18:30:07.466" v="427" actId="931"/>
          <ac:spMkLst>
            <pc:docMk/>
            <pc:sldMk cId="1479081505" sldId="277"/>
            <ac:spMk id="3" creationId="{B2930280-58F4-48F5-9ED0-261613FEBCF1}"/>
          </ac:spMkLst>
        </pc:spChg>
        <pc:spChg chg="add del mod">
          <ac:chgData name="Eidenis Kasperavičius" userId="b698e99714027f00" providerId="LiveId" clId="{8507395C-CD82-42D0-BCD8-8AD64AD9AEF5}" dt="2018-11-03T18:30:50.746" v="431"/>
          <ac:spMkLst>
            <pc:docMk/>
            <pc:sldMk cId="1479081505" sldId="277"/>
            <ac:spMk id="7" creationId="{A9898FFF-BD88-433A-92CC-FAB617D7BE18}"/>
          </ac:spMkLst>
        </pc:spChg>
        <pc:spChg chg="add del mod">
          <ac:chgData name="Eidenis Kasperavičius" userId="b698e99714027f00" providerId="LiveId" clId="{8507395C-CD82-42D0-BCD8-8AD64AD9AEF5}" dt="2018-11-03T18:31:24.210" v="436"/>
          <ac:spMkLst>
            <pc:docMk/>
            <pc:sldMk cId="1479081505" sldId="277"/>
            <ac:spMk id="11" creationId="{44D7E50C-70B3-459A-9769-DCFA2647BADC}"/>
          </ac:spMkLst>
        </pc:spChg>
        <pc:spChg chg="add del mod">
          <ac:chgData name="Eidenis Kasperavičius" userId="b698e99714027f00" providerId="LiveId" clId="{8507395C-CD82-42D0-BCD8-8AD64AD9AEF5}" dt="2018-11-03T18:32:59.269" v="446" actId="478"/>
          <ac:spMkLst>
            <pc:docMk/>
            <pc:sldMk cId="1479081505" sldId="277"/>
            <ac:spMk id="17" creationId="{8ADE7A48-6306-4CDA-866E-85AE43C88FDC}"/>
          </ac:spMkLst>
        </pc:spChg>
        <pc:picChg chg="add del mod">
          <ac:chgData name="Eidenis Kasperavičius" userId="b698e99714027f00" providerId="LiveId" clId="{8507395C-CD82-42D0-BCD8-8AD64AD9AEF5}" dt="2018-11-03T18:30:22.649" v="430" actId="478"/>
          <ac:picMkLst>
            <pc:docMk/>
            <pc:sldMk cId="1479081505" sldId="277"/>
            <ac:picMk id="5" creationId="{16214186-8A92-4856-A1EC-7C6150753A94}"/>
          </ac:picMkLst>
        </pc:picChg>
        <pc:picChg chg="add del mod">
          <ac:chgData name="Eidenis Kasperavičius" userId="b698e99714027f00" providerId="LiveId" clId="{8507395C-CD82-42D0-BCD8-8AD64AD9AEF5}" dt="2018-11-03T18:31:02.695" v="435" actId="478"/>
          <ac:picMkLst>
            <pc:docMk/>
            <pc:sldMk cId="1479081505" sldId="277"/>
            <ac:picMk id="9" creationId="{8C003B3D-2F7D-4A9B-A481-6A5CC4E06F4A}"/>
          </ac:picMkLst>
        </pc:picChg>
        <pc:picChg chg="add del mod">
          <ac:chgData name="Eidenis Kasperavičius" userId="b698e99714027f00" providerId="LiveId" clId="{8507395C-CD82-42D0-BCD8-8AD64AD9AEF5}" dt="2018-11-03T18:32:40.316" v="441" actId="478"/>
          <ac:picMkLst>
            <pc:docMk/>
            <pc:sldMk cId="1479081505" sldId="277"/>
            <ac:picMk id="13" creationId="{DABAC286-4404-455B-8D14-342AE230FC34}"/>
          </ac:picMkLst>
        </pc:picChg>
        <pc:picChg chg="add mod">
          <ac:chgData name="Eidenis Kasperavičius" userId="b698e99714027f00" providerId="LiveId" clId="{8507395C-CD82-42D0-BCD8-8AD64AD9AEF5}" dt="2018-11-04T18:23:45.455" v="1600" actId="1076"/>
          <ac:picMkLst>
            <pc:docMk/>
            <pc:sldMk cId="1479081505" sldId="277"/>
            <ac:picMk id="15" creationId="{AA2D72E2-1924-4868-A041-5A64BF4136FE}"/>
          </ac:picMkLst>
        </pc:picChg>
      </pc:sldChg>
      <pc:sldChg chg="addSp modSp add">
        <pc:chgData name="Eidenis Kasperavičius" userId="b698e99714027f00" providerId="LiveId" clId="{8507395C-CD82-42D0-BCD8-8AD64AD9AEF5}" dt="2018-11-04T19:43:02.853" v="1761" actId="1076"/>
        <pc:sldMkLst>
          <pc:docMk/>
          <pc:sldMk cId="1620519847" sldId="278"/>
        </pc:sldMkLst>
        <pc:spChg chg="add mod">
          <ac:chgData name="Eidenis Kasperavičius" userId="b698e99714027f00" providerId="LiveId" clId="{8507395C-CD82-42D0-BCD8-8AD64AD9AEF5}" dt="2018-11-04T19:43:02.853" v="1761" actId="1076"/>
          <ac:spMkLst>
            <pc:docMk/>
            <pc:sldMk cId="1620519847" sldId="278"/>
            <ac:spMk id="2" creationId="{F331AC7D-BE0D-424D-8EDE-ED5F836B9A63}"/>
          </ac:spMkLst>
        </pc:spChg>
        <pc:picChg chg="add mod">
          <ac:chgData name="Eidenis Kasperavičius" userId="b698e99714027f00" providerId="LiveId" clId="{8507395C-CD82-42D0-BCD8-8AD64AD9AEF5}" dt="2018-11-04T19:42:46.441" v="1733" actId="1076"/>
          <ac:picMkLst>
            <pc:docMk/>
            <pc:sldMk cId="1620519847" sldId="278"/>
            <ac:picMk id="1026" creationId="{C3EA04E0-DF5C-48FD-83C2-21FD539F6464}"/>
          </ac:picMkLst>
        </pc:picChg>
      </pc:sldChg>
      <pc:sldChg chg="addSp modSp add">
        <pc:chgData name="Eidenis Kasperavičius" userId="b698e99714027f00" providerId="LiveId" clId="{8507395C-CD82-42D0-BCD8-8AD64AD9AEF5}" dt="2018-11-03T18:40:01.775" v="482" actId="1076"/>
        <pc:sldMkLst>
          <pc:docMk/>
          <pc:sldMk cId="1533036021" sldId="279"/>
        </pc:sldMkLst>
        <pc:picChg chg="add mod">
          <ac:chgData name="Eidenis Kasperavičius" userId="b698e99714027f00" providerId="LiveId" clId="{8507395C-CD82-42D0-BCD8-8AD64AD9AEF5}" dt="2018-11-03T18:40:01.775" v="482" actId="1076"/>
          <ac:picMkLst>
            <pc:docMk/>
            <pc:sldMk cId="1533036021" sldId="279"/>
            <ac:picMk id="2050" creationId="{A205A746-C246-4748-B3CA-DEA1ABBBD9CD}"/>
          </ac:picMkLst>
        </pc:picChg>
      </pc:sldChg>
      <pc:sldChg chg="addSp modSp add">
        <pc:chgData name="Eidenis Kasperavičius" userId="b698e99714027f00" providerId="LiveId" clId="{8507395C-CD82-42D0-BCD8-8AD64AD9AEF5}" dt="2018-11-04T19:46:25.720" v="1887" actId="1076"/>
        <pc:sldMkLst>
          <pc:docMk/>
          <pc:sldMk cId="2121916013" sldId="280"/>
        </pc:sldMkLst>
        <pc:spChg chg="add mod">
          <ac:chgData name="Eidenis Kasperavičius" userId="b698e99714027f00" providerId="LiveId" clId="{8507395C-CD82-42D0-BCD8-8AD64AD9AEF5}" dt="2018-11-04T19:46:24.387" v="1886" actId="1076"/>
          <ac:spMkLst>
            <pc:docMk/>
            <pc:sldMk cId="2121916013" sldId="280"/>
            <ac:spMk id="2" creationId="{52FB3859-1196-4938-BCF1-7D5B7784028F}"/>
          </ac:spMkLst>
        </pc:spChg>
        <pc:picChg chg="add mod">
          <ac:chgData name="Eidenis Kasperavičius" userId="b698e99714027f00" providerId="LiveId" clId="{8507395C-CD82-42D0-BCD8-8AD64AD9AEF5}" dt="2018-11-04T19:46:25.720" v="1887" actId="1076"/>
          <ac:picMkLst>
            <pc:docMk/>
            <pc:sldMk cId="2121916013" sldId="280"/>
            <ac:picMk id="3074" creationId="{89773B1B-E3E4-4067-888A-0EE43DBA3B80}"/>
          </ac:picMkLst>
        </pc:picChg>
      </pc:sldChg>
      <pc:sldChg chg="addSp modSp add">
        <pc:chgData name="Eidenis Kasperavičius" userId="b698e99714027f00" providerId="LiveId" clId="{8507395C-CD82-42D0-BCD8-8AD64AD9AEF5}" dt="2018-11-03T18:47:39.497" v="495" actId="1076"/>
        <pc:sldMkLst>
          <pc:docMk/>
          <pc:sldMk cId="3608417274" sldId="281"/>
        </pc:sldMkLst>
        <pc:picChg chg="add mod">
          <ac:chgData name="Eidenis Kasperavičius" userId="b698e99714027f00" providerId="LiveId" clId="{8507395C-CD82-42D0-BCD8-8AD64AD9AEF5}" dt="2018-11-03T18:47:39.497" v="495" actId="1076"/>
          <ac:picMkLst>
            <pc:docMk/>
            <pc:sldMk cId="3608417274" sldId="281"/>
            <ac:picMk id="3" creationId="{54A8A924-8929-4077-B856-B93B42F8B95A}"/>
          </ac:picMkLst>
        </pc:picChg>
      </pc:sldChg>
      <pc:sldChg chg="addSp modSp add">
        <pc:chgData name="Eidenis Kasperavičius" userId="b698e99714027f00" providerId="LiveId" clId="{8507395C-CD82-42D0-BCD8-8AD64AD9AEF5}" dt="2018-11-03T18:42:18.910" v="492" actId="1076"/>
        <pc:sldMkLst>
          <pc:docMk/>
          <pc:sldMk cId="1062584374" sldId="282"/>
        </pc:sldMkLst>
        <pc:picChg chg="add mod">
          <ac:chgData name="Eidenis Kasperavičius" userId="b698e99714027f00" providerId="LiveId" clId="{8507395C-CD82-42D0-BCD8-8AD64AD9AEF5}" dt="2018-11-03T18:42:18.910" v="492" actId="1076"/>
          <ac:picMkLst>
            <pc:docMk/>
            <pc:sldMk cId="1062584374" sldId="282"/>
            <ac:picMk id="4098" creationId="{A229F411-B700-411F-9B83-308B29353F89}"/>
          </ac:picMkLst>
        </pc:picChg>
      </pc:sldChg>
      <pc:sldChg chg="addSp delSp modSp add">
        <pc:chgData name="Eidenis Kasperavičius" userId="b698e99714027f00" providerId="LiveId" clId="{8507395C-CD82-42D0-BCD8-8AD64AD9AEF5}" dt="2018-11-04T19:44:30.502" v="1824" actId="1076"/>
        <pc:sldMkLst>
          <pc:docMk/>
          <pc:sldMk cId="1201992909" sldId="284"/>
        </pc:sldMkLst>
        <pc:spChg chg="add mod">
          <ac:chgData name="Eidenis Kasperavičius" userId="b698e99714027f00" providerId="LiveId" clId="{8507395C-CD82-42D0-BCD8-8AD64AD9AEF5}" dt="2018-11-04T19:44:30.502" v="1824" actId="1076"/>
          <ac:spMkLst>
            <pc:docMk/>
            <pc:sldMk cId="1201992909" sldId="284"/>
            <ac:spMk id="3" creationId="{DC275105-F4E8-43BD-A931-137F82FF1A5E}"/>
          </ac:spMkLst>
        </pc:spChg>
        <pc:graphicFrameChg chg="add mod">
          <ac:chgData name="Eidenis Kasperavičius" userId="b698e99714027f00" providerId="LiveId" clId="{8507395C-CD82-42D0-BCD8-8AD64AD9AEF5}" dt="2018-11-04T19:44:16.600" v="1821" actId="1076"/>
          <ac:graphicFrameMkLst>
            <pc:docMk/>
            <pc:sldMk cId="1201992909" sldId="284"/>
            <ac:graphicFrameMk id="2" creationId="{559D08E8-DE88-4746-A057-CEA7471D1A05}"/>
          </ac:graphicFrameMkLst>
        </pc:graphicFrameChg>
        <pc:picChg chg="add del mod">
          <ac:chgData name="Eidenis Kasperavičius" userId="b698e99714027f00" providerId="LiveId" clId="{8507395C-CD82-42D0-BCD8-8AD64AD9AEF5}" dt="2018-11-03T18:50:22.044" v="528" actId="478"/>
          <ac:picMkLst>
            <pc:docMk/>
            <pc:sldMk cId="1201992909" sldId="284"/>
            <ac:picMk id="5122" creationId="{CB3BFAF4-9E30-483B-9714-774D9D363A26}"/>
          </ac:picMkLst>
        </pc:picChg>
        <pc:picChg chg="add del">
          <ac:chgData name="Eidenis Kasperavičius" userId="b698e99714027f00" providerId="LiveId" clId="{8507395C-CD82-42D0-BCD8-8AD64AD9AEF5}" dt="2018-11-03T18:51:10.394" v="530" actId="478"/>
          <ac:picMkLst>
            <pc:docMk/>
            <pc:sldMk cId="1201992909" sldId="284"/>
            <ac:picMk id="5124" creationId="{BA3232FE-1303-4365-ADB9-6BFDB43879B5}"/>
          </ac:picMkLst>
        </pc:picChg>
      </pc:sldChg>
      <pc:sldChg chg="addSp modSp add ord">
        <pc:chgData name="Eidenis Kasperavičius" userId="b698e99714027f00" providerId="LiveId" clId="{8507395C-CD82-42D0-BCD8-8AD64AD9AEF5}" dt="2018-11-03T18:50:11.453" v="527"/>
        <pc:sldMkLst>
          <pc:docMk/>
          <pc:sldMk cId="1212660116" sldId="285"/>
        </pc:sldMkLst>
        <pc:picChg chg="add mod">
          <ac:chgData name="Eidenis Kasperavičius" userId="b698e99714027f00" providerId="LiveId" clId="{8507395C-CD82-42D0-BCD8-8AD64AD9AEF5}" dt="2018-11-03T18:50:04.607" v="526" actId="1076"/>
          <ac:picMkLst>
            <pc:docMk/>
            <pc:sldMk cId="1212660116" sldId="285"/>
            <ac:picMk id="6146" creationId="{EB9E0BCF-8BE6-45BE-A964-4E0F25F0FDAE}"/>
          </ac:picMkLst>
        </pc:picChg>
      </pc:sldChg>
      <pc:sldChg chg="addSp modSp add">
        <pc:chgData name="Eidenis Kasperavičius" userId="b698e99714027f00" providerId="LiveId" clId="{8507395C-CD82-42D0-BCD8-8AD64AD9AEF5}" dt="2018-11-04T19:44:55.795" v="1860" actId="1076"/>
        <pc:sldMkLst>
          <pc:docMk/>
          <pc:sldMk cId="2599229129" sldId="286"/>
        </pc:sldMkLst>
        <pc:spChg chg="add mod">
          <ac:chgData name="Eidenis Kasperavičius" userId="b698e99714027f00" providerId="LiveId" clId="{8507395C-CD82-42D0-BCD8-8AD64AD9AEF5}" dt="2018-11-04T19:44:55.795" v="1860" actId="1076"/>
          <ac:spMkLst>
            <pc:docMk/>
            <pc:sldMk cId="2599229129" sldId="286"/>
            <ac:spMk id="3" creationId="{4A29F370-39D7-4C77-A3E5-958ECA0697FA}"/>
          </ac:spMkLst>
        </pc:spChg>
        <pc:graphicFrameChg chg="add mod">
          <ac:chgData name="Eidenis Kasperavičius" userId="b698e99714027f00" providerId="LiveId" clId="{8507395C-CD82-42D0-BCD8-8AD64AD9AEF5}" dt="2018-11-03T18:51:48.662" v="539"/>
          <ac:graphicFrameMkLst>
            <pc:docMk/>
            <pc:sldMk cId="2599229129" sldId="286"/>
            <ac:graphicFrameMk id="2" creationId="{4201CC0B-3CC7-420B-A583-D69DDD78C789}"/>
          </ac:graphicFrameMkLst>
        </pc:graphicFrameChg>
      </pc:sldChg>
      <pc:sldChg chg="addSp modSp add">
        <pc:chgData name="Eidenis Kasperavičius" userId="b698e99714027f00" providerId="LiveId" clId="{8507395C-CD82-42D0-BCD8-8AD64AD9AEF5}" dt="2018-11-04T18:25:13.617" v="1601" actId="1076"/>
        <pc:sldMkLst>
          <pc:docMk/>
          <pc:sldMk cId="142180948" sldId="288"/>
        </pc:sldMkLst>
        <pc:picChg chg="add mod">
          <ac:chgData name="Eidenis Kasperavičius" userId="b698e99714027f00" providerId="LiveId" clId="{8507395C-CD82-42D0-BCD8-8AD64AD9AEF5}" dt="2018-11-04T18:25:13.617" v="1601" actId="1076"/>
          <ac:picMkLst>
            <pc:docMk/>
            <pc:sldMk cId="142180948" sldId="288"/>
            <ac:picMk id="8194" creationId="{55394C56-B674-43EB-9053-C73F8E54E813}"/>
          </ac:picMkLst>
        </pc:picChg>
      </pc:sldChg>
      <pc:sldChg chg="addSp delSp modSp add">
        <pc:chgData name="Eidenis Kasperavičius" userId="b698e99714027f00" providerId="LiveId" clId="{8507395C-CD82-42D0-BCD8-8AD64AD9AEF5}" dt="2018-11-04T18:36:08.493" v="1616" actId="1076"/>
        <pc:sldMkLst>
          <pc:docMk/>
          <pc:sldMk cId="4088986764" sldId="289"/>
        </pc:sldMkLst>
        <pc:spChg chg="del">
          <ac:chgData name="Eidenis Kasperavičius" userId="b698e99714027f00" providerId="LiveId" clId="{8507395C-CD82-42D0-BCD8-8AD64AD9AEF5}" dt="2018-11-04T18:36:02.388" v="1612"/>
          <ac:spMkLst>
            <pc:docMk/>
            <pc:sldMk cId="4088986764" sldId="289"/>
            <ac:spMk id="3" creationId="{1E80BD92-3A0E-4582-B63E-1BFA075E44DD}"/>
          </ac:spMkLst>
        </pc:spChg>
        <pc:graphicFrameChg chg="add del mod">
          <ac:chgData name="Eidenis Kasperavičius" userId="b698e99714027f00" providerId="LiveId" clId="{8507395C-CD82-42D0-BCD8-8AD64AD9AEF5}" dt="2018-11-04T18:35:42.227" v="1611"/>
          <ac:graphicFrameMkLst>
            <pc:docMk/>
            <pc:sldMk cId="4088986764" sldId="289"/>
            <ac:graphicFrameMk id="5" creationId="{6B840411-C9B3-47CB-B5AB-D1B42290EA49}"/>
          </ac:graphicFrameMkLst>
        </pc:graphicFrameChg>
        <pc:picChg chg="add del mod">
          <ac:chgData name="Eidenis Kasperavičius" userId="b698e99714027f00" providerId="LiveId" clId="{8507395C-CD82-42D0-BCD8-8AD64AD9AEF5}" dt="2018-11-04T18:35:40.088" v="1609" actId="478"/>
          <ac:picMkLst>
            <pc:docMk/>
            <pc:sldMk cId="4088986764" sldId="289"/>
            <ac:picMk id="4" creationId="{58CC2FA2-653C-4119-8DBB-E07E84D21695}"/>
          </ac:picMkLst>
        </pc:picChg>
        <pc:picChg chg="add mod">
          <ac:chgData name="Eidenis Kasperavičius" userId="b698e99714027f00" providerId="LiveId" clId="{8507395C-CD82-42D0-BCD8-8AD64AD9AEF5}" dt="2018-11-04T18:36:08.493" v="1616" actId="1076"/>
          <ac:picMkLst>
            <pc:docMk/>
            <pc:sldMk cId="4088986764" sldId="289"/>
            <ac:picMk id="7" creationId="{71C2653A-1D8C-4619-92BB-9730A0676C31}"/>
          </ac:picMkLst>
        </pc:picChg>
      </pc:sldChg>
      <pc:sldChg chg="addSp delSp modSp">
        <pc:chgData name="Eidenis Kasperavičius" userId="b698e99714027f00" providerId="LiveId" clId="{8507395C-CD82-42D0-BCD8-8AD64AD9AEF5}" dt="2018-11-04T17:48:26.526" v="838" actId="20577"/>
        <pc:sldMkLst>
          <pc:docMk/>
          <pc:sldMk cId="124952564" sldId="290"/>
        </pc:sldMkLst>
        <pc:spChg chg="add del mod">
          <ac:chgData name="Eidenis Kasperavičius" userId="b698e99714027f00" providerId="LiveId" clId="{8507395C-CD82-42D0-BCD8-8AD64AD9AEF5}" dt="2018-11-04T17:42:51.037" v="663" actId="478"/>
          <ac:spMkLst>
            <pc:docMk/>
            <pc:sldMk cId="124952564" sldId="290"/>
            <ac:spMk id="5" creationId="{9349A85F-88CE-47D9-BF62-134BA44A8F73}"/>
          </ac:spMkLst>
        </pc:spChg>
        <pc:graphicFrameChg chg="add mod">
          <ac:chgData name="Eidenis Kasperavičius" userId="b698e99714027f00" providerId="LiveId" clId="{8507395C-CD82-42D0-BCD8-8AD64AD9AEF5}" dt="2018-11-04T17:48:26.526" v="838" actId="20577"/>
          <ac:graphicFrameMkLst>
            <pc:docMk/>
            <pc:sldMk cId="124952564" sldId="290"/>
            <ac:graphicFrameMk id="2" creationId="{95F82DA3-5332-44EF-B8DE-B63DA54EE6CA}"/>
          </ac:graphicFrameMkLst>
        </pc:graphicFrameChg>
        <pc:picChg chg="del mod">
          <ac:chgData name="Eidenis Kasperavičius" userId="b698e99714027f00" providerId="LiveId" clId="{8507395C-CD82-42D0-BCD8-8AD64AD9AEF5}" dt="2018-11-04T17:42:33.484" v="658" actId="478"/>
          <ac:picMkLst>
            <pc:docMk/>
            <pc:sldMk cId="124952564" sldId="290"/>
            <ac:picMk id="4" creationId="{EBCC7BE5-5D24-41C4-AC5F-71FB1927975A}"/>
          </ac:picMkLst>
        </pc:picChg>
      </pc:sldChg>
      <pc:sldChg chg="modSp">
        <pc:chgData name="Eidenis Kasperavičius" userId="b698e99714027f00" providerId="LiveId" clId="{8507395C-CD82-42D0-BCD8-8AD64AD9AEF5}" dt="2018-11-07T17:50:45.314" v="1916" actId="1076"/>
        <pc:sldMkLst>
          <pc:docMk/>
          <pc:sldMk cId="1538485780" sldId="291"/>
        </pc:sldMkLst>
        <pc:spChg chg="mod">
          <ac:chgData name="Eidenis Kasperavičius" userId="b698e99714027f00" providerId="LiveId" clId="{8507395C-CD82-42D0-BCD8-8AD64AD9AEF5}" dt="2018-11-04T17:46:33.158" v="719" actId="2711"/>
          <ac:spMkLst>
            <pc:docMk/>
            <pc:sldMk cId="1538485780" sldId="291"/>
            <ac:spMk id="2" creationId="{09A5667C-1529-4CF6-82D4-B0774A5ABBF0}"/>
          </ac:spMkLst>
        </pc:spChg>
        <pc:spChg chg="mod">
          <ac:chgData name="Eidenis Kasperavičius" userId="b698e99714027f00" providerId="LiveId" clId="{8507395C-CD82-42D0-BCD8-8AD64AD9AEF5}" dt="2018-11-07T17:50:45.314" v="1916" actId="1076"/>
          <ac:spMkLst>
            <pc:docMk/>
            <pc:sldMk cId="1538485780" sldId="291"/>
            <ac:spMk id="7" creationId="{9C6360B3-8AE3-4171-A4E5-15833BC957A9}"/>
          </ac:spMkLst>
        </pc:spChg>
      </pc:sldChg>
      <pc:sldChg chg="modSp">
        <pc:chgData name="Eidenis Kasperavičius" userId="b698e99714027f00" providerId="LiveId" clId="{8507395C-CD82-42D0-BCD8-8AD64AD9AEF5}" dt="2018-11-04T19:23:13.141" v="1672" actId="255"/>
        <pc:sldMkLst>
          <pc:docMk/>
          <pc:sldMk cId="4261130477" sldId="293"/>
        </pc:sldMkLst>
        <pc:spChg chg="mod">
          <ac:chgData name="Eidenis Kasperavičius" userId="b698e99714027f00" providerId="LiveId" clId="{8507395C-CD82-42D0-BCD8-8AD64AD9AEF5}" dt="2018-11-04T17:51:22.322" v="927" actId="2711"/>
          <ac:spMkLst>
            <pc:docMk/>
            <pc:sldMk cId="4261130477" sldId="293"/>
            <ac:spMk id="2" creationId="{02C2FD2F-9A7E-4D07-8F4C-E715B0B72A65}"/>
          </ac:spMkLst>
        </pc:spChg>
        <pc:spChg chg="mod">
          <ac:chgData name="Eidenis Kasperavičius" userId="b698e99714027f00" providerId="LiveId" clId="{8507395C-CD82-42D0-BCD8-8AD64AD9AEF5}" dt="2018-11-04T19:23:13.141" v="1672" actId="255"/>
          <ac:spMkLst>
            <pc:docMk/>
            <pc:sldMk cId="4261130477" sldId="293"/>
            <ac:spMk id="3" creationId="{3EDD0C6D-2E91-4EB5-9E77-BA4F462CA764}"/>
          </ac:spMkLst>
        </pc:spChg>
      </pc:sldChg>
      <pc:sldChg chg="modSp">
        <pc:chgData name="Eidenis Kasperavičius" userId="b698e99714027f00" providerId="LiveId" clId="{8507395C-CD82-42D0-BCD8-8AD64AD9AEF5}" dt="2018-11-04T19:24:15.314" v="1680" actId="255"/>
        <pc:sldMkLst>
          <pc:docMk/>
          <pc:sldMk cId="1753794214" sldId="296"/>
        </pc:sldMkLst>
        <pc:spChg chg="mod">
          <ac:chgData name="Eidenis Kasperavičius" userId="b698e99714027f00" providerId="LiveId" clId="{8507395C-CD82-42D0-BCD8-8AD64AD9AEF5}" dt="2018-11-04T18:01:08.959" v="1066" actId="2711"/>
          <ac:spMkLst>
            <pc:docMk/>
            <pc:sldMk cId="1753794214" sldId="296"/>
            <ac:spMk id="2" creationId="{2FABA10C-8521-4281-9715-4EE142F4DCE3}"/>
          </ac:spMkLst>
        </pc:spChg>
        <pc:spChg chg="mod">
          <ac:chgData name="Eidenis Kasperavičius" userId="b698e99714027f00" providerId="LiveId" clId="{8507395C-CD82-42D0-BCD8-8AD64AD9AEF5}" dt="2018-11-04T19:24:15.314" v="1680" actId="255"/>
          <ac:spMkLst>
            <pc:docMk/>
            <pc:sldMk cId="1753794214" sldId="296"/>
            <ac:spMk id="3" creationId="{FF767AD5-B4D6-4D97-A4CE-0DB01E27083A}"/>
          </ac:spMkLst>
        </pc:spChg>
      </pc:sldChg>
      <pc:sldChg chg="addSp delSp modSp">
        <pc:chgData name="Eidenis Kasperavičius" userId="b698e99714027f00" providerId="LiveId" clId="{8507395C-CD82-42D0-BCD8-8AD64AD9AEF5}" dt="2018-11-04T17:50:50.154" v="917"/>
        <pc:sldMkLst>
          <pc:docMk/>
          <pc:sldMk cId="1219768886" sldId="299"/>
        </pc:sldMkLst>
        <pc:spChg chg="del mod">
          <ac:chgData name="Eidenis Kasperavičius" userId="b698e99714027f00" providerId="LiveId" clId="{8507395C-CD82-42D0-BCD8-8AD64AD9AEF5}" dt="2018-11-04T17:50:28.307" v="909" actId="478"/>
          <ac:spMkLst>
            <pc:docMk/>
            <pc:sldMk cId="1219768886" sldId="299"/>
            <ac:spMk id="2" creationId="{D37D92A6-CBEB-4C36-A09A-BCDFE4B571F5}"/>
          </ac:spMkLst>
        </pc:spChg>
        <pc:spChg chg="del mod">
          <ac:chgData name="Eidenis Kasperavičius" userId="b698e99714027f00" providerId="LiveId" clId="{8507395C-CD82-42D0-BCD8-8AD64AD9AEF5}" dt="2018-11-04T17:50:21.657" v="907" actId="478"/>
          <ac:spMkLst>
            <pc:docMk/>
            <pc:sldMk cId="1219768886" sldId="299"/>
            <ac:spMk id="3" creationId="{047C7576-2A45-4168-A0EB-0193D418BEC9}"/>
          </ac:spMkLst>
        </pc:spChg>
        <pc:spChg chg="add del mod">
          <ac:chgData name="Eidenis Kasperavičius" userId="b698e99714027f00" providerId="LiveId" clId="{8507395C-CD82-42D0-BCD8-8AD64AD9AEF5}" dt="2018-11-04T17:50:31.255" v="910" actId="478"/>
          <ac:spMkLst>
            <pc:docMk/>
            <pc:sldMk cId="1219768886" sldId="299"/>
            <ac:spMk id="7" creationId="{E73199F7-3875-4757-BC87-B32F7252689C}"/>
          </ac:spMkLst>
        </pc:spChg>
        <pc:spChg chg="add del mod">
          <ac:chgData name="Eidenis Kasperavičius" userId="b698e99714027f00" providerId="LiveId" clId="{8507395C-CD82-42D0-BCD8-8AD64AD9AEF5}" dt="2018-11-04T17:50:32.669" v="911" actId="478"/>
          <ac:spMkLst>
            <pc:docMk/>
            <pc:sldMk cId="1219768886" sldId="299"/>
            <ac:spMk id="9" creationId="{CF078DE0-8C92-4A4A-94D4-549DBBC84D7A}"/>
          </ac:spMkLst>
        </pc:spChg>
        <pc:graphicFrameChg chg="add del mod">
          <ac:chgData name="Eidenis Kasperavičius" userId="b698e99714027f00" providerId="LiveId" clId="{8507395C-CD82-42D0-BCD8-8AD64AD9AEF5}" dt="2018-11-04T17:49:21.333" v="845" actId="478"/>
          <ac:graphicFrameMkLst>
            <pc:docMk/>
            <pc:sldMk cId="1219768886" sldId="299"/>
            <ac:graphicFrameMk id="4" creationId="{D719851C-8378-477E-A452-B449A56543F9}"/>
          </ac:graphicFrameMkLst>
        </pc:graphicFrameChg>
        <pc:graphicFrameChg chg="add mod">
          <ac:chgData name="Eidenis Kasperavičius" userId="b698e99714027f00" providerId="LiveId" clId="{8507395C-CD82-42D0-BCD8-8AD64AD9AEF5}" dt="2018-11-04T17:50:50.154" v="917"/>
          <ac:graphicFrameMkLst>
            <pc:docMk/>
            <pc:sldMk cId="1219768886" sldId="299"/>
            <ac:graphicFrameMk id="5" creationId="{162E9E8D-B5B7-412D-9504-735EB93E703C}"/>
          </ac:graphicFrameMkLst>
        </pc:graphicFrameChg>
      </pc:sldChg>
      <pc:sldChg chg="addSp delSp modSp add">
        <pc:chgData name="Eidenis Kasperavičius" userId="b698e99714027f00" providerId="LiveId" clId="{8507395C-CD82-42D0-BCD8-8AD64AD9AEF5}" dt="2018-11-04T18:50:40.604" v="1659"/>
        <pc:sldMkLst>
          <pc:docMk/>
          <pc:sldMk cId="2165754613" sldId="305"/>
        </pc:sldMkLst>
        <pc:spChg chg="del">
          <ac:chgData name="Eidenis Kasperavičius" userId="b698e99714027f00" providerId="LiveId" clId="{8507395C-CD82-42D0-BCD8-8AD64AD9AEF5}" dt="2018-11-04T17:56:58.851" v="982"/>
          <ac:spMkLst>
            <pc:docMk/>
            <pc:sldMk cId="2165754613" sldId="305"/>
            <ac:spMk id="3" creationId="{CDA32107-60CE-474F-ABCC-001F44761FAE}"/>
          </ac:spMkLst>
        </pc:spChg>
        <pc:spChg chg="add del mod">
          <ac:chgData name="Eidenis Kasperavičius" userId="b698e99714027f00" providerId="LiveId" clId="{8507395C-CD82-42D0-BCD8-8AD64AD9AEF5}" dt="2018-11-04T18:38:46.007" v="1620" actId="478"/>
          <ac:spMkLst>
            <pc:docMk/>
            <pc:sldMk cId="2165754613" sldId="305"/>
            <ac:spMk id="12" creationId="{B423D13E-08AE-492B-B6B6-715B92CBE570}"/>
          </ac:spMkLst>
        </pc:spChg>
        <pc:graphicFrameChg chg="add del mod">
          <ac:chgData name="Eidenis Kasperavičius" userId="b698e99714027f00" providerId="LiveId" clId="{8507395C-CD82-42D0-BCD8-8AD64AD9AEF5}" dt="2018-11-04T17:56:35.215" v="979"/>
          <ac:graphicFrameMkLst>
            <pc:docMk/>
            <pc:sldMk cId="2165754613" sldId="305"/>
            <ac:graphicFrameMk id="5" creationId="{7177D39A-509C-40CB-9FC8-28E47C77C7FB}"/>
          </ac:graphicFrameMkLst>
        </pc:graphicFrameChg>
        <pc:graphicFrameChg chg="add del mod">
          <ac:chgData name="Eidenis Kasperavičius" userId="b698e99714027f00" providerId="LiveId" clId="{8507395C-CD82-42D0-BCD8-8AD64AD9AEF5}" dt="2018-11-04T17:56:39.807" v="981" actId="478"/>
          <ac:graphicFrameMkLst>
            <pc:docMk/>
            <pc:sldMk cId="2165754613" sldId="305"/>
            <ac:graphicFrameMk id="6" creationId="{0A5F2D76-F485-4970-9EE9-D981273BE15D}"/>
          </ac:graphicFrameMkLst>
        </pc:graphicFrameChg>
        <pc:picChg chg="add del">
          <ac:chgData name="Eidenis Kasperavičius" userId="b698e99714027f00" providerId="LiveId" clId="{8507395C-CD82-42D0-BCD8-8AD64AD9AEF5}" dt="2018-11-04T17:54:02.659" v="977"/>
          <ac:picMkLst>
            <pc:docMk/>
            <pc:sldMk cId="2165754613" sldId="305"/>
            <ac:picMk id="4" creationId="{B7AE765F-D34D-4519-BE1E-4FE5654279D2}"/>
          </ac:picMkLst>
        </pc:picChg>
        <pc:picChg chg="add del mod">
          <ac:chgData name="Eidenis Kasperavičius" userId="b698e99714027f00" providerId="LiveId" clId="{8507395C-CD82-42D0-BCD8-8AD64AD9AEF5}" dt="2018-11-04T18:38:44.298" v="1619" actId="478"/>
          <ac:picMkLst>
            <pc:docMk/>
            <pc:sldMk cId="2165754613" sldId="305"/>
            <ac:picMk id="8" creationId="{73486DEA-97D4-42F0-ABCB-7A33FB925252}"/>
          </ac:picMkLst>
        </pc:picChg>
        <pc:picChg chg="add del mod">
          <ac:chgData name="Eidenis Kasperavičius" userId="b698e99714027f00" providerId="LiveId" clId="{8507395C-CD82-42D0-BCD8-8AD64AD9AEF5}" dt="2018-11-04T18:49:20.652" v="1656" actId="478"/>
          <ac:picMkLst>
            <pc:docMk/>
            <pc:sldMk cId="2165754613" sldId="305"/>
            <ac:picMk id="10" creationId="{B8A6C0C7-C911-4980-9F85-6B8F51F9290B}"/>
          </ac:picMkLst>
        </pc:picChg>
        <pc:picChg chg="add del mod">
          <ac:chgData name="Eidenis Kasperavičius" userId="b698e99714027f00" providerId="LiveId" clId="{8507395C-CD82-42D0-BCD8-8AD64AD9AEF5}" dt="2018-11-04T18:50:39.149" v="1658" actId="478"/>
          <ac:picMkLst>
            <pc:docMk/>
            <pc:sldMk cId="2165754613" sldId="305"/>
            <ac:picMk id="14" creationId="{19067119-2DE7-4E55-BCE5-EEF5F8013B76}"/>
          </ac:picMkLst>
        </pc:picChg>
        <pc:picChg chg="add mod">
          <ac:chgData name="Eidenis Kasperavičius" userId="b698e99714027f00" providerId="LiveId" clId="{8507395C-CD82-42D0-BCD8-8AD64AD9AEF5}" dt="2018-11-04T18:50:40.604" v="1659"/>
          <ac:picMkLst>
            <pc:docMk/>
            <pc:sldMk cId="2165754613" sldId="305"/>
            <ac:picMk id="16" creationId="{9A6FAA9C-80EC-422D-9CEF-49FDD66B2E1B}"/>
          </ac:picMkLst>
        </pc:picChg>
      </pc:sldChg>
      <pc:sldChg chg="modSp add">
        <pc:chgData name="Eidenis Kasperavičius" userId="b698e99714027f00" providerId="LiveId" clId="{8507395C-CD82-42D0-BCD8-8AD64AD9AEF5}" dt="2018-11-07T17:51:17.301" v="1918" actId="120"/>
        <pc:sldMkLst>
          <pc:docMk/>
          <pc:sldMk cId="3309760072" sldId="306"/>
        </pc:sldMkLst>
        <pc:spChg chg="mod">
          <ac:chgData name="Eidenis Kasperavičius" userId="b698e99714027f00" providerId="LiveId" clId="{8507395C-CD82-42D0-BCD8-8AD64AD9AEF5}" dt="2018-11-04T17:59:55.681" v="1061" actId="255"/>
          <ac:spMkLst>
            <pc:docMk/>
            <pc:sldMk cId="3309760072" sldId="306"/>
            <ac:spMk id="2" creationId="{6A7EDEF8-BCD2-4DFF-AA16-64F239F9282B}"/>
          </ac:spMkLst>
        </pc:spChg>
        <pc:spChg chg="mod">
          <ac:chgData name="Eidenis Kasperavičius" userId="b698e99714027f00" providerId="LiveId" clId="{8507395C-CD82-42D0-BCD8-8AD64AD9AEF5}" dt="2018-11-07T17:51:17.301" v="1918" actId="120"/>
          <ac:spMkLst>
            <pc:docMk/>
            <pc:sldMk cId="3309760072" sldId="306"/>
            <ac:spMk id="3" creationId="{DB3B56C4-CE02-4002-BE28-16F3868840CE}"/>
          </ac:spMkLst>
        </pc:spChg>
      </pc:sldChg>
      <pc:sldChg chg="modSp add">
        <pc:chgData name="Eidenis Kasperavičius" userId="b698e99714027f00" providerId="LiveId" clId="{8507395C-CD82-42D0-BCD8-8AD64AD9AEF5}" dt="2018-11-07T17:51:11.942" v="1917" actId="120"/>
        <pc:sldMkLst>
          <pc:docMk/>
          <pc:sldMk cId="2982327806" sldId="307"/>
        </pc:sldMkLst>
        <pc:spChg chg="mod">
          <ac:chgData name="Eidenis Kasperavičius" userId="b698e99714027f00" providerId="LiveId" clId="{8507395C-CD82-42D0-BCD8-8AD64AD9AEF5}" dt="2018-11-04T17:57:55.693" v="1021" actId="255"/>
          <ac:spMkLst>
            <pc:docMk/>
            <pc:sldMk cId="2982327806" sldId="307"/>
            <ac:spMk id="2" creationId="{D3B113F1-BE42-4BC0-83EA-99C3688F4A95}"/>
          </ac:spMkLst>
        </pc:spChg>
        <pc:spChg chg="mod">
          <ac:chgData name="Eidenis Kasperavičius" userId="b698e99714027f00" providerId="LiveId" clId="{8507395C-CD82-42D0-BCD8-8AD64AD9AEF5}" dt="2018-11-07T17:51:11.942" v="1917" actId="120"/>
          <ac:spMkLst>
            <pc:docMk/>
            <pc:sldMk cId="2982327806" sldId="307"/>
            <ac:spMk id="3" creationId="{44BD3684-3695-4B4E-8AA6-F7C260F12F11}"/>
          </ac:spMkLst>
        </pc:spChg>
      </pc:sldChg>
      <pc:sldChg chg="modSp add">
        <pc:chgData name="Eidenis Kasperavičius" userId="b698e99714027f00" providerId="LiveId" clId="{8507395C-CD82-42D0-BCD8-8AD64AD9AEF5}" dt="2018-11-04T18:04:00.878" v="1134" actId="113"/>
        <pc:sldMkLst>
          <pc:docMk/>
          <pc:sldMk cId="3306565406" sldId="308"/>
        </pc:sldMkLst>
        <pc:spChg chg="mod">
          <ac:chgData name="Eidenis Kasperavičius" userId="b698e99714027f00" providerId="LiveId" clId="{8507395C-CD82-42D0-BCD8-8AD64AD9AEF5}" dt="2018-11-04T18:03:40.458" v="1121" actId="255"/>
          <ac:spMkLst>
            <pc:docMk/>
            <pc:sldMk cId="3306565406" sldId="308"/>
            <ac:spMk id="2" creationId="{C356F329-1388-41BC-89DA-26AC6CC3B9AF}"/>
          </ac:spMkLst>
        </pc:spChg>
        <pc:spChg chg="mod">
          <ac:chgData name="Eidenis Kasperavičius" userId="b698e99714027f00" providerId="LiveId" clId="{8507395C-CD82-42D0-BCD8-8AD64AD9AEF5}" dt="2018-11-04T18:04:00.878" v="1134" actId="113"/>
          <ac:spMkLst>
            <pc:docMk/>
            <pc:sldMk cId="3306565406" sldId="308"/>
            <ac:spMk id="3" creationId="{A56BADC6-0EC9-4D33-97AA-18F50804FEBB}"/>
          </ac:spMkLst>
        </pc:spChg>
      </pc:sldChg>
      <pc:sldChg chg="addSp delSp modSp add ord">
        <pc:chgData name="Eidenis Kasperavičius" userId="b698e99714027f00" providerId="LiveId" clId="{8507395C-CD82-42D0-BCD8-8AD64AD9AEF5}" dt="2018-11-07T15:40:01.185" v="1915"/>
        <pc:sldMkLst>
          <pc:docMk/>
          <pc:sldMk cId="1248088466" sldId="309"/>
        </pc:sldMkLst>
        <pc:spChg chg="add del mod">
          <ac:chgData name="Eidenis Kasperavičius" userId="b698e99714027f00" providerId="LiveId" clId="{8507395C-CD82-42D0-BCD8-8AD64AD9AEF5}" dt="2018-11-04T19:43:23.050" v="1764" actId="478"/>
          <ac:spMkLst>
            <pc:docMk/>
            <pc:sldMk cId="1248088466" sldId="309"/>
            <ac:spMk id="6" creationId="{D781353D-2A3B-4336-8562-6C6EF1517303}"/>
          </ac:spMkLst>
        </pc:spChg>
        <pc:spChg chg="add mod">
          <ac:chgData name="Eidenis Kasperavičius" userId="b698e99714027f00" providerId="LiveId" clId="{8507395C-CD82-42D0-BCD8-8AD64AD9AEF5}" dt="2018-11-04T19:43:28.722" v="1766" actId="242"/>
          <ac:spMkLst>
            <pc:docMk/>
            <pc:sldMk cId="1248088466" sldId="309"/>
            <ac:spMk id="7" creationId="{CB4E6ED5-CA54-4766-9604-4E8B50C8C173}"/>
          </ac:spMkLst>
        </pc:spChg>
        <pc:picChg chg="add del mod">
          <ac:chgData name="Eidenis Kasperavičius" userId="b698e99714027f00" providerId="LiveId" clId="{8507395C-CD82-42D0-BCD8-8AD64AD9AEF5}" dt="2018-11-04T19:30:26.263" v="1681" actId="478"/>
          <ac:picMkLst>
            <pc:docMk/>
            <pc:sldMk cId="1248088466" sldId="309"/>
            <ac:picMk id="3" creationId="{60462C1B-FC72-4BE8-B03A-8FCA243B83AD}"/>
          </ac:picMkLst>
        </pc:picChg>
        <pc:picChg chg="add mod">
          <ac:chgData name="Eidenis Kasperavičius" userId="b698e99714027f00" providerId="LiveId" clId="{8507395C-CD82-42D0-BCD8-8AD64AD9AEF5}" dt="2018-11-04T19:43:31.246" v="1767" actId="1076"/>
          <ac:picMkLst>
            <pc:docMk/>
            <pc:sldMk cId="1248088466" sldId="309"/>
            <ac:picMk id="5" creationId="{EE563498-E54C-4AC9-8195-6B890B86A3F9}"/>
          </ac:picMkLst>
        </pc:picChg>
      </pc:sldChg>
      <pc:sldChg chg="modSp add">
        <pc:chgData name="Eidenis Kasperavičius" userId="b698e99714027f00" providerId="LiveId" clId="{8507395C-CD82-42D0-BCD8-8AD64AD9AEF5}" dt="2018-11-04T18:08:44.120" v="1407" actId="113"/>
        <pc:sldMkLst>
          <pc:docMk/>
          <pc:sldMk cId="974846338" sldId="310"/>
        </pc:sldMkLst>
        <pc:spChg chg="mod">
          <ac:chgData name="Eidenis Kasperavičius" userId="b698e99714027f00" providerId="LiveId" clId="{8507395C-CD82-42D0-BCD8-8AD64AD9AEF5}" dt="2018-11-04T18:08:28.931" v="1396" actId="255"/>
          <ac:spMkLst>
            <pc:docMk/>
            <pc:sldMk cId="974846338" sldId="310"/>
            <ac:spMk id="2" creationId="{97D6D4CB-F0A2-4273-9FA4-1F9DB1ACD966}"/>
          </ac:spMkLst>
        </pc:spChg>
        <pc:spChg chg="mod">
          <ac:chgData name="Eidenis Kasperavičius" userId="b698e99714027f00" providerId="LiveId" clId="{8507395C-CD82-42D0-BCD8-8AD64AD9AEF5}" dt="2018-11-04T18:08:44.120" v="1407" actId="113"/>
          <ac:spMkLst>
            <pc:docMk/>
            <pc:sldMk cId="974846338" sldId="310"/>
            <ac:spMk id="3" creationId="{87A0D865-9107-480B-B68F-BE3A3BAD259D}"/>
          </ac:spMkLst>
        </pc:spChg>
      </pc:sldChg>
      <pc:sldChg chg="modSp add">
        <pc:chgData name="Eidenis Kasperavičius" userId="b698e99714027f00" providerId="LiveId" clId="{8507395C-CD82-42D0-BCD8-8AD64AD9AEF5}" dt="2018-11-04T18:09:33.542" v="1433" actId="113"/>
        <pc:sldMkLst>
          <pc:docMk/>
          <pc:sldMk cId="3282665987" sldId="311"/>
        </pc:sldMkLst>
        <pc:spChg chg="mod">
          <ac:chgData name="Eidenis Kasperavičius" userId="b698e99714027f00" providerId="LiveId" clId="{8507395C-CD82-42D0-BCD8-8AD64AD9AEF5}" dt="2018-11-04T18:09:14.158" v="1421" actId="255"/>
          <ac:spMkLst>
            <pc:docMk/>
            <pc:sldMk cId="3282665987" sldId="311"/>
            <ac:spMk id="2" creationId="{3D4D6BC1-2DCE-4704-BB15-AF38A34EB8D8}"/>
          </ac:spMkLst>
        </pc:spChg>
        <pc:spChg chg="mod">
          <ac:chgData name="Eidenis Kasperavičius" userId="b698e99714027f00" providerId="LiveId" clId="{8507395C-CD82-42D0-BCD8-8AD64AD9AEF5}" dt="2018-11-04T18:09:33.542" v="1433" actId="113"/>
          <ac:spMkLst>
            <pc:docMk/>
            <pc:sldMk cId="3282665987" sldId="311"/>
            <ac:spMk id="3" creationId="{0D79202F-2A77-4736-9849-528512A427B9}"/>
          </ac:spMkLst>
        </pc:spChg>
      </pc:sldChg>
      <pc:sldChg chg="modSp add">
        <pc:chgData name="Eidenis Kasperavičius" userId="b698e99714027f00" providerId="LiveId" clId="{8507395C-CD82-42D0-BCD8-8AD64AD9AEF5}" dt="2018-11-04T18:10:27.462" v="1466" actId="113"/>
        <pc:sldMkLst>
          <pc:docMk/>
          <pc:sldMk cId="1010536335" sldId="312"/>
        </pc:sldMkLst>
        <pc:spChg chg="mod">
          <ac:chgData name="Eidenis Kasperavičius" userId="b698e99714027f00" providerId="LiveId" clId="{8507395C-CD82-42D0-BCD8-8AD64AD9AEF5}" dt="2018-11-04T18:09:48.881" v="1441" actId="20577"/>
          <ac:spMkLst>
            <pc:docMk/>
            <pc:sldMk cId="1010536335" sldId="312"/>
            <ac:spMk id="2" creationId="{54D618B5-32A7-4C17-AA00-B0922DF9869C}"/>
          </ac:spMkLst>
        </pc:spChg>
        <pc:spChg chg="mod">
          <ac:chgData name="Eidenis Kasperavičius" userId="b698e99714027f00" providerId="LiveId" clId="{8507395C-CD82-42D0-BCD8-8AD64AD9AEF5}" dt="2018-11-04T18:10:27.462" v="1466" actId="113"/>
          <ac:spMkLst>
            <pc:docMk/>
            <pc:sldMk cId="1010536335" sldId="312"/>
            <ac:spMk id="3" creationId="{58D824E9-6E18-4D4E-A73B-D3D0754315E3}"/>
          </ac:spMkLst>
        </pc:spChg>
      </pc:sldChg>
      <pc:sldChg chg="addSp delSp modSp add">
        <pc:chgData name="Eidenis Kasperavičius" userId="b698e99714027f00" providerId="LiveId" clId="{8507395C-CD82-42D0-BCD8-8AD64AD9AEF5}" dt="2018-11-04T18:23:10.631" v="1599" actId="20577"/>
        <pc:sldMkLst>
          <pc:docMk/>
          <pc:sldMk cId="2285657098" sldId="313"/>
        </pc:sldMkLst>
        <pc:spChg chg="del">
          <ac:chgData name="Eidenis Kasperavičius" userId="b698e99714027f00" providerId="LiveId" clId="{8507395C-CD82-42D0-BCD8-8AD64AD9AEF5}" dt="2018-11-04T18:20:41.764" v="1533"/>
          <ac:spMkLst>
            <pc:docMk/>
            <pc:sldMk cId="2285657098" sldId="313"/>
            <ac:spMk id="3" creationId="{BF873653-2CA9-4A72-B822-6F4DFDBAEBC4}"/>
          </ac:spMkLst>
        </pc:spChg>
        <pc:spChg chg="add mod">
          <ac:chgData name="Eidenis Kasperavičius" userId="b698e99714027f00" providerId="LiveId" clId="{8507395C-CD82-42D0-BCD8-8AD64AD9AEF5}" dt="2018-11-04T18:23:10.631" v="1599" actId="20577"/>
          <ac:spMkLst>
            <pc:docMk/>
            <pc:sldMk cId="2285657098" sldId="313"/>
            <ac:spMk id="6" creationId="{D4CDD382-186E-4966-8EDE-C6384F75850F}"/>
          </ac:spMkLst>
        </pc:spChg>
        <pc:picChg chg="add mod">
          <ac:chgData name="Eidenis Kasperavičius" userId="b698e99714027f00" providerId="LiveId" clId="{8507395C-CD82-42D0-BCD8-8AD64AD9AEF5}" dt="2018-11-04T18:20:45.846" v="1535" actId="14100"/>
          <ac:picMkLst>
            <pc:docMk/>
            <pc:sldMk cId="2285657098" sldId="313"/>
            <ac:picMk id="5" creationId="{1CEEEE78-850B-4054-80D0-A2D71191EC8A}"/>
          </ac:picMkLst>
        </pc:picChg>
      </pc:sldChg>
      <pc:sldChg chg="addSp modSp add ord">
        <pc:chgData name="Eidenis Kasperavičius" userId="b698e99714027f00" providerId="LiveId" clId="{8507395C-CD82-42D0-BCD8-8AD64AD9AEF5}" dt="2018-11-04T18:28:37.182" v="1608"/>
        <pc:sldMkLst>
          <pc:docMk/>
          <pc:sldMk cId="506725721" sldId="314"/>
        </pc:sldMkLst>
        <pc:picChg chg="add mod">
          <ac:chgData name="Eidenis Kasperavičius" userId="b698e99714027f00" providerId="LiveId" clId="{8507395C-CD82-42D0-BCD8-8AD64AD9AEF5}" dt="2018-11-04T18:28:25.920" v="1607" actId="1076"/>
          <ac:picMkLst>
            <pc:docMk/>
            <pc:sldMk cId="506725721" sldId="314"/>
            <ac:picMk id="55298" creationId="{34251562-DF3E-4110-AF13-7366B3DA7B9C}"/>
          </ac:picMkLst>
        </pc:picChg>
      </pc:sldChg>
      <pc:sldChg chg="addSp delSp modSp delAnim modAnim">
        <pc:chgData name="Eidenis Kasperavičius" userId="b698e99714027f00" providerId="LiveId" clId="{8507395C-CD82-42D0-BCD8-8AD64AD9AEF5}" dt="2018-11-04T19:45:18.869" v="1861" actId="14100"/>
        <pc:sldMkLst>
          <pc:docMk/>
          <pc:sldMk cId="2220395866" sldId="315"/>
        </pc:sldMkLst>
        <pc:spChg chg="add del mod">
          <ac:chgData name="Eidenis Kasperavičius" userId="b698e99714027f00" providerId="LiveId" clId="{8507395C-CD82-42D0-BCD8-8AD64AD9AEF5}" dt="2018-11-04T19:38:07.311" v="1702"/>
          <ac:spMkLst>
            <pc:docMk/>
            <pc:sldMk cId="2220395866" sldId="315"/>
            <ac:spMk id="5" creationId="{5D9B515C-2B1D-489A-9D56-489DADF02BEE}"/>
          </ac:spMkLst>
        </pc:spChg>
        <pc:spChg chg="add del">
          <ac:chgData name="Eidenis Kasperavičius" userId="b698e99714027f00" providerId="LiveId" clId="{8507395C-CD82-42D0-BCD8-8AD64AD9AEF5}" dt="2018-11-04T19:38:07.301" v="1700" actId="478"/>
          <ac:spMkLst>
            <pc:docMk/>
            <pc:sldMk cId="2220395866" sldId="315"/>
            <ac:spMk id="10" creationId="{7140FCA6-3EEE-4F44-9CD6-EC3B1E4C8330}"/>
          </ac:spMkLst>
        </pc:spChg>
        <pc:spChg chg="add mod">
          <ac:chgData name="Eidenis Kasperavičius" userId="b698e99714027f00" providerId="LiveId" clId="{8507395C-CD82-42D0-BCD8-8AD64AD9AEF5}" dt="2018-11-04T19:45:18.869" v="1861" actId="14100"/>
          <ac:spMkLst>
            <pc:docMk/>
            <pc:sldMk cId="2220395866" sldId="315"/>
            <ac:spMk id="11" creationId="{678899D8-D5E1-4A19-B8B8-12560F5F9C33}"/>
          </ac:spMkLst>
        </pc:spChg>
        <pc:spChg chg="del mod">
          <ac:chgData name="Eidenis Kasperavičius" userId="b698e99714027f00" providerId="LiveId" clId="{8507395C-CD82-42D0-BCD8-8AD64AD9AEF5}" dt="2018-11-04T19:37:59.612" v="1697"/>
          <ac:spMkLst>
            <pc:docMk/>
            <pc:sldMk cId="2220395866" sldId="315"/>
            <ac:spMk id="13" creationId="{4A6F3636-1EFD-4834-9EDF-9C688554285D}"/>
          </ac:spMkLst>
        </pc:spChg>
        <pc:picChg chg="mod">
          <ac:chgData name="Eidenis Kasperavičius" userId="b698e99714027f00" providerId="LiveId" clId="{8507395C-CD82-42D0-BCD8-8AD64AD9AEF5}" dt="2018-11-04T19:22:14.293" v="1669" actId="1076"/>
          <ac:picMkLst>
            <pc:docMk/>
            <pc:sldMk cId="2220395866" sldId="315"/>
            <ac:picMk id="9" creationId="{C7508591-F4FE-4B3A-84B6-8AF13BEE4BEA}"/>
          </ac:picMkLst>
        </pc:picChg>
      </pc:sldChg>
      <pc:sldChg chg="modSp">
        <pc:chgData name="Eidenis Kasperavičius" userId="b698e99714027f00" providerId="LiveId" clId="{8507395C-CD82-42D0-BCD8-8AD64AD9AEF5}" dt="2018-11-04T19:22:48.261" v="1670" actId="255"/>
        <pc:sldMkLst>
          <pc:docMk/>
          <pc:sldMk cId="640059186" sldId="316"/>
        </pc:sldMkLst>
        <pc:spChg chg="mod">
          <ac:chgData name="Eidenis Kasperavičius" userId="b698e99714027f00" providerId="LiveId" clId="{8507395C-CD82-42D0-BCD8-8AD64AD9AEF5}" dt="2018-11-04T19:22:48.261" v="1670" actId="255"/>
          <ac:spMkLst>
            <pc:docMk/>
            <pc:sldMk cId="640059186" sldId="316"/>
            <ac:spMk id="3" creationId="{A76EA1C0-C10D-4F30-8240-6212A7801435}"/>
          </ac:spMkLst>
        </pc:spChg>
      </pc:sldChg>
      <pc:sldChg chg="addSp modSp add del ord">
        <pc:chgData name="Eidenis Kasperavičius" userId="b698e99714027f00" providerId="LiveId" clId="{8507395C-CD82-42D0-BCD8-8AD64AD9AEF5}" dt="2018-11-07T15:38:59.724" v="1914" actId="2696"/>
        <pc:sldMkLst>
          <pc:docMk/>
          <pc:sldMk cId="2583154122" sldId="317"/>
        </pc:sldMkLst>
        <pc:picChg chg="add mod">
          <ac:chgData name="Eidenis Kasperavičius" userId="b698e99714027f00" providerId="LiveId" clId="{8507395C-CD82-42D0-BCD8-8AD64AD9AEF5}" dt="2018-11-04T18:59:10.580" v="1665" actId="1076"/>
          <ac:picMkLst>
            <pc:docMk/>
            <pc:sldMk cId="2583154122" sldId="317"/>
            <ac:picMk id="56322" creationId="{57A88B82-0F60-4C73-B244-499FDE41E7CD}"/>
          </ac:picMkLst>
        </pc:picChg>
      </pc:sldChg>
      <pc:sldChg chg="modSp">
        <pc:chgData name="Eidenis Kasperavičius" userId="b698e99714027f00" providerId="LiveId" clId="{8507395C-CD82-42D0-BCD8-8AD64AD9AEF5}" dt="2018-11-04T19:32:59" v="1690" actId="1076"/>
        <pc:sldMkLst>
          <pc:docMk/>
          <pc:sldMk cId="2977233233" sldId="319"/>
        </pc:sldMkLst>
        <pc:picChg chg="mod">
          <ac:chgData name="Eidenis Kasperavičius" userId="b698e99714027f00" providerId="LiveId" clId="{8507395C-CD82-42D0-BCD8-8AD64AD9AEF5}" dt="2018-11-04T19:32:59" v="1690" actId="1076"/>
          <ac:picMkLst>
            <pc:docMk/>
            <pc:sldMk cId="2977233233" sldId="319"/>
            <ac:picMk id="4" creationId="{C2F4A1BB-6D8F-4217-89B5-A781178AC750}"/>
          </ac:picMkLst>
        </pc:picChg>
      </pc:sldChg>
      <pc:sldChg chg="addSp modSp add ord">
        <pc:chgData name="Eidenis Kasperavičius" userId="b698e99714027f00" providerId="LiveId" clId="{8507395C-CD82-42D0-BCD8-8AD64AD9AEF5}" dt="2018-11-07T15:07:55.339" v="1913"/>
        <pc:sldMkLst>
          <pc:docMk/>
          <pc:sldMk cId="2503992415" sldId="321"/>
        </pc:sldMkLst>
        <pc:spChg chg="add mod">
          <ac:chgData name="Eidenis Kasperavičius" userId="b698e99714027f00" providerId="LiveId" clId="{8507395C-CD82-42D0-BCD8-8AD64AD9AEF5}" dt="2018-11-04T19:44:25.367" v="1823" actId="1076"/>
          <ac:spMkLst>
            <pc:docMk/>
            <pc:sldMk cId="2503992415" sldId="321"/>
            <ac:spMk id="2" creationId="{E1B4B3AF-7656-4F08-BCAD-47676E99DA95}"/>
          </ac:spMkLst>
        </pc:spChg>
        <pc:picChg chg="add mod">
          <ac:chgData name="Eidenis Kasperavičius" userId="b698e99714027f00" providerId="LiveId" clId="{8507395C-CD82-42D0-BCD8-8AD64AD9AEF5}" dt="2018-11-04T19:44:22.204" v="1822" actId="1076"/>
          <ac:picMkLst>
            <pc:docMk/>
            <pc:sldMk cId="2503992415" sldId="321"/>
            <ac:picMk id="58370" creationId="{87B5A8EE-F5F6-44CD-A1A8-4F2469BD5A56}"/>
          </ac:picMkLst>
        </pc:picChg>
      </pc:sldChg>
      <pc:sldChg chg="modSp">
        <pc:chgData name="Eidenis Kasperavičius" userId="b698e99714027f00" providerId="LiveId" clId="{8507395C-CD82-42D0-BCD8-8AD64AD9AEF5}" dt="2018-11-04T20:02:39.997" v="1901"/>
        <pc:sldMkLst>
          <pc:docMk/>
          <pc:sldMk cId="2846163783" sldId="322"/>
        </pc:sldMkLst>
        <pc:spChg chg="mod">
          <ac:chgData name="Eidenis Kasperavičius" userId="b698e99714027f00" providerId="LiveId" clId="{8507395C-CD82-42D0-BCD8-8AD64AD9AEF5}" dt="2018-11-04T20:02:08.700" v="1894" actId="1076"/>
          <ac:spMkLst>
            <pc:docMk/>
            <pc:sldMk cId="2846163783" sldId="322"/>
            <ac:spMk id="6" creationId="{619D5CE7-071F-4610-A6DE-022D8BDBE123}"/>
          </ac:spMkLst>
        </pc:spChg>
        <pc:picChg chg="mod">
          <ac:chgData name="Eidenis Kasperavičius" userId="b698e99714027f00" providerId="LiveId" clId="{8507395C-CD82-42D0-BCD8-8AD64AD9AEF5}" dt="2018-11-04T20:02:39.997" v="1901"/>
          <ac:picMkLst>
            <pc:docMk/>
            <pc:sldMk cId="2846163783" sldId="322"/>
            <ac:picMk id="4" creationId="{90A20D75-3636-4FAB-A2A2-5572D408C33A}"/>
          </ac:picMkLst>
        </pc:picChg>
      </pc:sldChg>
      <pc:sldChg chg="modSp">
        <pc:chgData name="Eidenis Kasperavičius" userId="b698e99714027f00" providerId="LiveId" clId="{8507395C-CD82-42D0-BCD8-8AD64AD9AEF5}" dt="2018-11-04T20:03:02.510" v="1906" actId="1076"/>
        <pc:sldMkLst>
          <pc:docMk/>
          <pc:sldMk cId="3649746173" sldId="323"/>
        </pc:sldMkLst>
        <pc:picChg chg="mod">
          <ac:chgData name="Eidenis Kasperavičius" userId="b698e99714027f00" providerId="LiveId" clId="{8507395C-CD82-42D0-BCD8-8AD64AD9AEF5}" dt="2018-11-04T20:03:02.510" v="1906" actId="1076"/>
          <ac:picMkLst>
            <pc:docMk/>
            <pc:sldMk cId="3649746173" sldId="323"/>
            <ac:picMk id="4" creationId="{DD087767-6587-4838-93C6-CCA64526708E}"/>
          </ac:picMkLst>
        </pc:picChg>
      </pc:sldChg>
      <pc:sldChg chg="addSp delSp modSp add">
        <pc:chgData name="Eidenis Kasperavičius" userId="b698e99714027f00" providerId="LiveId" clId="{8507395C-CD82-42D0-BCD8-8AD64AD9AEF5}" dt="2018-11-07T14:58:03.691" v="1912" actId="14100"/>
        <pc:sldMkLst>
          <pc:docMk/>
          <pc:sldMk cId="286977266" sldId="325"/>
        </pc:sldMkLst>
        <pc:spChg chg="del">
          <ac:chgData name="Eidenis Kasperavičius" userId="b698e99714027f00" providerId="LiveId" clId="{8507395C-CD82-42D0-BCD8-8AD64AD9AEF5}" dt="2018-11-07T14:57:50.876" v="1908"/>
          <ac:spMkLst>
            <pc:docMk/>
            <pc:sldMk cId="286977266" sldId="325"/>
            <ac:spMk id="3" creationId="{85A5AA8C-A052-43DC-B83D-D3B349A15531}"/>
          </ac:spMkLst>
        </pc:spChg>
        <pc:picChg chg="add mod">
          <ac:chgData name="Eidenis Kasperavičius" userId="b698e99714027f00" providerId="LiveId" clId="{8507395C-CD82-42D0-BCD8-8AD64AD9AEF5}" dt="2018-11-07T14:58:03.691" v="1912" actId="14100"/>
          <ac:picMkLst>
            <pc:docMk/>
            <pc:sldMk cId="286977266" sldId="325"/>
            <ac:picMk id="5" creationId="{4BF315D8-EE13-486B-9DE0-FE1BB7A74DA7}"/>
          </ac:picMkLst>
        </pc:picChg>
      </pc:sldChg>
      <pc:sldMasterChg chg="setBg modSldLayout">
        <pc:chgData name="Eidenis Kasperavičius" userId="b698e99714027f00" providerId="LiveId" clId="{8507395C-CD82-42D0-BCD8-8AD64AD9AEF5}" dt="2018-11-03T18:05:02.897" v="5"/>
        <pc:sldMasterMkLst>
          <pc:docMk/>
          <pc:sldMasterMk cId="3882644490" sldId="2147483648"/>
        </pc:sldMasterMkLst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3704554724" sldId="2147483649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133125562" sldId="2147483650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42663636" sldId="2147483651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246540084" sldId="2147483652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2554921695" sldId="2147483653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347554974" sldId="2147483654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136081399" sldId="2147483655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4184580643" sldId="2147483656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305012693" sldId="2147483657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4278468902" sldId="2147483658"/>
          </pc:sldLayoutMkLst>
        </pc:sldLayoutChg>
        <pc:sldLayoutChg chg="setBg">
          <pc:chgData name="Eidenis Kasperavičius" userId="b698e99714027f00" providerId="LiveId" clId="{8507395C-CD82-42D0-BCD8-8AD64AD9AEF5}" dt="2018-11-03T18:05:02.897" v="5"/>
          <pc:sldLayoutMkLst>
            <pc:docMk/>
            <pc:sldMasterMk cId="3882644490" sldId="2147483648"/>
            <pc:sldLayoutMk cId="1673787872" sldId="2147483659"/>
          </pc:sldLayoutMkLst>
        </pc:sldLayoutChg>
      </pc:sldMasterChg>
    </pc:docChg>
  </pc:docChgLst>
  <pc:docChgLst>
    <pc:chgData name="Lukas Rimkus" userId="04c3bf1dd08f46f5" providerId="Windows Live" clId="Web-{F98A0AF8-5D51-4ECF-9200-393B3131DCA6}"/>
    <pc:docChg chg="addSld delSld modSld">
      <pc:chgData name="Lukas Rimkus" userId="04c3bf1dd08f46f5" providerId="Windows Live" clId="Web-{F98A0AF8-5D51-4ECF-9200-393B3131DCA6}" dt="2018-11-04T17:15:59.917" v="1135"/>
      <pc:docMkLst>
        <pc:docMk/>
      </pc:docMkLst>
      <pc:sldChg chg="modSp">
        <pc:chgData name="Lukas Rimkus" userId="04c3bf1dd08f46f5" providerId="Windows Live" clId="Web-{F98A0AF8-5D51-4ECF-9200-393B3131DCA6}" dt="2018-11-04T15:06:17.738" v="39" actId="20577"/>
        <pc:sldMkLst>
          <pc:docMk/>
          <pc:sldMk cId="2305857598" sldId="275"/>
        </pc:sldMkLst>
        <pc:spChg chg="mod">
          <ac:chgData name="Lukas Rimkus" userId="04c3bf1dd08f46f5" providerId="Windows Live" clId="Web-{F98A0AF8-5D51-4ECF-9200-393B3131DCA6}" dt="2018-11-04T15:05:41.206" v="20" actId="20577"/>
          <ac:spMkLst>
            <pc:docMk/>
            <pc:sldMk cId="2305857598" sldId="275"/>
            <ac:spMk id="2" creationId="{E3366CA4-821B-4A35-AC72-5E0C5DFA720B}"/>
          </ac:spMkLst>
        </pc:spChg>
        <pc:spChg chg="mod">
          <ac:chgData name="Lukas Rimkus" userId="04c3bf1dd08f46f5" providerId="Windows Live" clId="Web-{F98A0AF8-5D51-4ECF-9200-393B3131DCA6}" dt="2018-11-04T15:06:17.738" v="39" actId="20577"/>
          <ac:spMkLst>
            <pc:docMk/>
            <pc:sldMk cId="2305857598" sldId="275"/>
            <ac:spMk id="3" creationId="{A7E484DD-5362-4A00-BC02-D72A0E2763FD}"/>
          </ac:spMkLst>
        </pc:spChg>
      </pc:sldChg>
      <pc:sldChg chg="modSp">
        <pc:chgData name="Lukas Rimkus" userId="04c3bf1dd08f46f5" providerId="Windows Live" clId="Web-{F98A0AF8-5D51-4ECF-9200-393B3131DCA6}" dt="2018-11-04T15:05:27.941" v="7" actId="20577"/>
        <pc:sldMkLst>
          <pc:docMk/>
          <pc:sldMk cId="1971444658" sldId="276"/>
        </pc:sldMkLst>
        <pc:spChg chg="mod">
          <ac:chgData name="Lukas Rimkus" userId="04c3bf1dd08f46f5" providerId="Windows Live" clId="Web-{F98A0AF8-5D51-4ECF-9200-393B3131DCA6}" dt="2018-11-04T15:05:19.894" v="2" actId="20577"/>
          <ac:spMkLst>
            <pc:docMk/>
            <pc:sldMk cId="1971444658" sldId="276"/>
            <ac:spMk id="2" creationId="{69E4E5DF-7071-460C-A407-B397DEC06DEB}"/>
          </ac:spMkLst>
        </pc:spChg>
        <pc:spChg chg="mod">
          <ac:chgData name="Lukas Rimkus" userId="04c3bf1dd08f46f5" providerId="Windows Live" clId="Web-{F98A0AF8-5D51-4ECF-9200-393B3131DCA6}" dt="2018-11-04T15:05:27.941" v="7" actId="20577"/>
          <ac:spMkLst>
            <pc:docMk/>
            <pc:sldMk cId="1971444658" sldId="276"/>
            <ac:spMk id="3" creationId="{7891CA8F-216A-4FE6-9487-F85C748A5FCD}"/>
          </ac:spMkLst>
        </pc:spChg>
      </pc:sldChg>
      <pc:sldChg chg="addSp delSp modSp new mod modClrScheme chgLayout">
        <pc:chgData name="Lukas Rimkus" userId="04c3bf1dd08f46f5" providerId="Windows Live" clId="Web-{F98A0AF8-5D51-4ECF-9200-393B3131DCA6}" dt="2018-11-04T17:01:47.759" v="1023" actId="20577"/>
        <pc:sldMkLst>
          <pc:docMk/>
          <pc:sldMk cId="1538485780" sldId="291"/>
        </pc:sldMkLst>
        <pc:spChg chg="mod ord">
          <ac:chgData name="Lukas Rimkus" userId="04c3bf1dd08f46f5" providerId="Windows Live" clId="Web-{F98A0AF8-5D51-4ECF-9200-393B3131DCA6}" dt="2018-11-04T17:01:47.759" v="1023" actId="20577"/>
          <ac:spMkLst>
            <pc:docMk/>
            <pc:sldMk cId="1538485780" sldId="291"/>
            <ac:spMk id="2" creationId="{09A5667C-1529-4CF6-82D4-B0774A5ABBF0}"/>
          </ac:spMkLst>
        </pc:spChg>
        <pc:spChg chg="del mod">
          <ac:chgData name="Lukas Rimkus" userId="04c3bf1dd08f46f5" providerId="Windows Live" clId="Web-{F98A0AF8-5D51-4ECF-9200-393B3131DCA6}" dt="2018-11-04T16:28:37.940" v="399"/>
          <ac:spMkLst>
            <pc:docMk/>
            <pc:sldMk cId="1538485780" sldId="291"/>
            <ac:spMk id="3" creationId="{9FB0C04F-77BF-4837-9D3E-DBCFD3A1B7F7}"/>
          </ac:spMkLst>
        </pc:spChg>
        <pc:spChg chg="add del mod">
          <ac:chgData name="Lukas Rimkus" userId="04c3bf1dd08f46f5" providerId="Windows Live" clId="Web-{F98A0AF8-5D51-4ECF-9200-393B3131DCA6}" dt="2018-11-04T16:28:56.033" v="400"/>
          <ac:spMkLst>
            <pc:docMk/>
            <pc:sldMk cId="1538485780" sldId="291"/>
            <ac:spMk id="5" creationId="{2BE80204-3431-4989-ABD0-05C5162693E8}"/>
          </ac:spMkLst>
        </pc:spChg>
        <pc:spChg chg="add del mod">
          <ac:chgData name="Lukas Rimkus" userId="04c3bf1dd08f46f5" providerId="Windows Live" clId="Web-{F98A0AF8-5D51-4ECF-9200-393B3131DCA6}" dt="2018-11-04T16:29:04.862" v="406"/>
          <ac:spMkLst>
            <pc:docMk/>
            <pc:sldMk cId="1538485780" sldId="291"/>
            <ac:spMk id="6" creationId="{C44ED81D-D58B-4414-9765-C08AD4DD32A7}"/>
          </ac:spMkLst>
        </pc:spChg>
        <pc:spChg chg="add mod ord">
          <ac:chgData name="Lukas Rimkus" userId="04c3bf1dd08f46f5" providerId="Windows Live" clId="Web-{F98A0AF8-5D51-4ECF-9200-393B3131DCA6}" dt="2018-11-04T16:55:29.852" v="886" actId="20577"/>
          <ac:spMkLst>
            <pc:docMk/>
            <pc:sldMk cId="1538485780" sldId="291"/>
            <ac:spMk id="7" creationId="{9C6360B3-8AE3-4171-A4E5-15833BC957A9}"/>
          </ac:spMkLst>
        </pc:spChg>
      </pc:sldChg>
      <pc:sldChg chg="modSp new">
        <pc:chgData name="Lukas Rimkus" userId="04c3bf1dd08f46f5" providerId="Windows Live" clId="Web-{F98A0AF8-5D51-4ECF-9200-393B3131DCA6}" dt="2018-11-04T17:01:43.759" v="1020" actId="20577"/>
        <pc:sldMkLst>
          <pc:docMk/>
          <pc:sldMk cId="4261130477" sldId="293"/>
        </pc:sldMkLst>
        <pc:spChg chg="mod">
          <ac:chgData name="Lukas Rimkus" userId="04c3bf1dd08f46f5" providerId="Windows Live" clId="Web-{F98A0AF8-5D51-4ECF-9200-393B3131DCA6}" dt="2018-11-04T17:01:43.759" v="1020" actId="20577"/>
          <ac:spMkLst>
            <pc:docMk/>
            <pc:sldMk cId="4261130477" sldId="293"/>
            <ac:spMk id="2" creationId="{02C2FD2F-9A7E-4D07-8F4C-E715B0B72A65}"/>
          </ac:spMkLst>
        </pc:spChg>
        <pc:spChg chg="mod">
          <ac:chgData name="Lukas Rimkus" userId="04c3bf1dd08f46f5" providerId="Windows Live" clId="Web-{F98A0AF8-5D51-4ECF-9200-393B3131DCA6}" dt="2018-11-04T16:24:16.658" v="287" actId="20577"/>
          <ac:spMkLst>
            <pc:docMk/>
            <pc:sldMk cId="4261130477" sldId="293"/>
            <ac:spMk id="3" creationId="{3EDD0C6D-2E91-4EB5-9E77-BA4F462CA764}"/>
          </ac:spMkLst>
        </pc:spChg>
      </pc:sldChg>
      <pc:sldChg chg="modSp new">
        <pc:chgData name="Lukas Rimkus" userId="04c3bf1dd08f46f5" providerId="Windows Live" clId="Web-{F98A0AF8-5D51-4ECF-9200-393B3131DCA6}" dt="2018-11-04T17:01:22.009" v="1010" actId="20577"/>
        <pc:sldMkLst>
          <pc:docMk/>
          <pc:sldMk cId="1753794214" sldId="296"/>
        </pc:sldMkLst>
        <pc:spChg chg="mod">
          <ac:chgData name="Lukas Rimkus" userId="04c3bf1dd08f46f5" providerId="Windows Live" clId="Web-{F98A0AF8-5D51-4ECF-9200-393B3131DCA6}" dt="2018-11-04T17:01:22.009" v="1010" actId="20577"/>
          <ac:spMkLst>
            <pc:docMk/>
            <pc:sldMk cId="1753794214" sldId="296"/>
            <ac:spMk id="2" creationId="{2FABA10C-8521-4281-9715-4EE142F4DCE3}"/>
          </ac:spMkLst>
        </pc:spChg>
        <pc:spChg chg="mod">
          <ac:chgData name="Lukas Rimkus" userId="04c3bf1dd08f46f5" providerId="Windows Live" clId="Web-{F98A0AF8-5D51-4ECF-9200-393B3131DCA6}" dt="2018-11-04T16:54:58.836" v="882" actId="20577"/>
          <ac:spMkLst>
            <pc:docMk/>
            <pc:sldMk cId="1753794214" sldId="296"/>
            <ac:spMk id="3" creationId="{FF767AD5-B4D6-4D97-A4CE-0DB01E27083A}"/>
          </ac:spMkLst>
        </pc:spChg>
      </pc:sldChg>
      <pc:sldChg chg="modSp">
        <pc:chgData name="Lukas Rimkus" userId="04c3bf1dd08f46f5" providerId="Windows Live" clId="Web-{F98A0AF8-5D51-4ECF-9200-393B3131DCA6}" dt="2018-11-04T17:02:02.134" v="1028" actId="20577"/>
        <pc:sldMkLst>
          <pc:docMk/>
          <pc:sldMk cId="1219768886" sldId="299"/>
        </pc:sldMkLst>
        <pc:spChg chg="mod">
          <ac:chgData name="Lukas Rimkus" userId="04c3bf1dd08f46f5" providerId="Windows Live" clId="Web-{F98A0AF8-5D51-4ECF-9200-393B3131DCA6}" dt="2018-11-04T17:02:02.134" v="1028" actId="20577"/>
          <ac:spMkLst>
            <pc:docMk/>
            <pc:sldMk cId="1219768886" sldId="299"/>
            <ac:spMk id="2" creationId="{D37D92A6-CBEB-4C36-A09A-BCDFE4B571F5}"/>
          </ac:spMkLst>
        </pc:spChg>
      </pc:sldChg>
    </pc:docChg>
  </pc:docChgLst>
  <pc:docChgLst>
    <pc:chgData name="Lukas Rimkus" userId="04c3bf1dd08f46f5" providerId="Windows Live" clId="Web-{D9F5FAD8-C1E5-424E-983E-0AE4A01D7BDE}"/>
    <pc:docChg chg="modSld">
      <pc:chgData name="Lukas Rimkus" userId="04c3bf1dd08f46f5" providerId="Windows Live" clId="Web-{D9F5FAD8-C1E5-424E-983E-0AE4A01D7BDE}" dt="2018-11-07T17:18:56.318" v="87" actId="20577"/>
      <pc:docMkLst>
        <pc:docMk/>
      </pc:docMkLst>
      <pc:sldChg chg="modSp">
        <pc:chgData name="Lukas Rimkus" userId="04c3bf1dd08f46f5" providerId="Windows Live" clId="Web-{D9F5FAD8-C1E5-424E-983E-0AE4A01D7BDE}" dt="2018-11-07T17:16:21.009" v="59" actId="1076"/>
        <pc:sldMkLst>
          <pc:docMk/>
          <pc:sldMk cId="1538485780" sldId="291"/>
        </pc:sldMkLst>
        <pc:spChg chg="mod">
          <ac:chgData name="Lukas Rimkus" userId="04c3bf1dd08f46f5" providerId="Windows Live" clId="Web-{D9F5FAD8-C1E5-424E-983E-0AE4A01D7BDE}" dt="2018-11-07T17:16:21.009" v="59" actId="1076"/>
          <ac:spMkLst>
            <pc:docMk/>
            <pc:sldMk cId="1538485780" sldId="291"/>
            <ac:spMk id="7" creationId="{9C6360B3-8AE3-4171-A4E5-15833BC957A9}"/>
          </ac:spMkLst>
        </pc:spChg>
      </pc:sldChg>
      <pc:sldChg chg="modSp">
        <pc:chgData name="Lukas Rimkus" userId="04c3bf1dd08f46f5" providerId="Windows Live" clId="Web-{D9F5FAD8-C1E5-424E-983E-0AE4A01D7BDE}" dt="2018-11-07T17:18:56.318" v="86" actId="20577"/>
        <pc:sldMkLst>
          <pc:docMk/>
          <pc:sldMk cId="3309760072" sldId="306"/>
        </pc:sldMkLst>
        <pc:spChg chg="mod">
          <ac:chgData name="Lukas Rimkus" userId="04c3bf1dd08f46f5" providerId="Windows Live" clId="Web-{D9F5FAD8-C1E5-424E-983E-0AE4A01D7BDE}" dt="2018-11-07T17:18:56.318" v="86" actId="20577"/>
          <ac:spMkLst>
            <pc:docMk/>
            <pc:sldMk cId="3309760072" sldId="306"/>
            <ac:spMk id="3" creationId="{DB3B56C4-CE02-4002-BE28-16F3868840CE}"/>
          </ac:spMkLst>
        </pc:spChg>
      </pc:sldChg>
      <pc:sldChg chg="modSp">
        <pc:chgData name="Lukas Rimkus" userId="04c3bf1dd08f46f5" providerId="Windows Live" clId="Web-{D9F5FAD8-C1E5-424E-983E-0AE4A01D7BDE}" dt="2018-11-07T17:17:34.726" v="79" actId="1076"/>
        <pc:sldMkLst>
          <pc:docMk/>
          <pc:sldMk cId="2982327806" sldId="307"/>
        </pc:sldMkLst>
        <pc:spChg chg="mod">
          <ac:chgData name="Lukas Rimkus" userId="04c3bf1dd08f46f5" providerId="Windows Live" clId="Web-{D9F5FAD8-C1E5-424E-983E-0AE4A01D7BDE}" dt="2018-11-07T17:17:34.726" v="79" actId="1076"/>
          <ac:spMkLst>
            <pc:docMk/>
            <pc:sldMk cId="2982327806" sldId="307"/>
            <ac:spMk id="3" creationId="{44BD3684-3695-4B4E-8AA6-F7C260F12F11}"/>
          </ac:spMkLst>
        </pc:spChg>
      </pc:sldChg>
      <pc:sldChg chg="modSp">
        <pc:chgData name="Lukas Rimkus" userId="04c3bf1dd08f46f5" providerId="Windows Live" clId="Web-{D9F5FAD8-C1E5-424E-983E-0AE4A01D7BDE}" dt="2018-11-07T17:10:12.114" v="43" actId="20577"/>
        <pc:sldMkLst>
          <pc:docMk/>
          <pc:sldMk cId="1010536335" sldId="312"/>
        </pc:sldMkLst>
        <pc:spChg chg="mod">
          <ac:chgData name="Lukas Rimkus" userId="04c3bf1dd08f46f5" providerId="Windows Live" clId="Web-{D9F5FAD8-C1E5-424E-983E-0AE4A01D7BDE}" dt="2018-11-07T17:10:12.114" v="43" actId="20577"/>
          <ac:spMkLst>
            <pc:docMk/>
            <pc:sldMk cId="1010536335" sldId="312"/>
            <ac:spMk id="3" creationId="{58D824E9-6E18-4D4E-A73B-D3D0754315E3}"/>
          </ac:spMkLst>
        </pc:spChg>
      </pc:sldChg>
    </pc:docChg>
  </pc:docChgLst>
  <pc:docChgLst>
    <pc:chgData name="Guest User" providerId="Windows Live" clId="Web-{DA2C4025-11C1-4C53-B9CE-A8D6A5FCA0ED}"/>
    <pc:docChg chg="addSld delSld modSld">
      <pc:chgData name="Guest User" userId="" providerId="Windows Live" clId="Web-{DA2C4025-11C1-4C53-B9CE-A8D6A5FCA0ED}" dt="2018-11-04T16:49:17.081" v="741" actId="20577"/>
      <pc:docMkLst>
        <pc:docMk/>
      </pc:docMkLst>
      <pc:sldChg chg="addSp delSp modSp new">
        <pc:chgData name="Guest User" userId="" providerId="Windows Live" clId="Web-{DA2C4025-11C1-4C53-B9CE-A8D6A5FCA0ED}" dt="2018-11-04T16:46:13.720" v="622" actId="14100"/>
        <pc:sldMkLst>
          <pc:docMk/>
          <pc:sldMk cId="124952564" sldId="290"/>
        </pc:sldMkLst>
        <pc:spChg chg="del">
          <ac:chgData name="Guest User" userId="" providerId="Windows Live" clId="Web-{DA2C4025-11C1-4C53-B9CE-A8D6A5FCA0ED}" dt="2018-11-04T16:46:04.455" v="619"/>
          <ac:spMkLst>
            <pc:docMk/>
            <pc:sldMk cId="124952564" sldId="290"/>
            <ac:spMk id="2" creationId="{A39DCE42-3455-4074-B210-0B136EE39443}"/>
          </ac:spMkLst>
        </pc:spChg>
        <pc:spChg chg="del mod">
          <ac:chgData name="Guest User" userId="" providerId="Windows Live" clId="Web-{DA2C4025-11C1-4C53-B9CE-A8D6A5FCA0ED}" dt="2018-11-04T16:32:55.701" v="363"/>
          <ac:spMkLst>
            <pc:docMk/>
            <pc:sldMk cId="124952564" sldId="290"/>
            <ac:spMk id="3" creationId="{2E85C9E8-69E4-4205-BDB9-EE19C26EABF0}"/>
          </ac:spMkLst>
        </pc:spChg>
        <pc:picChg chg="add mod ord modCrop">
          <ac:chgData name="Guest User" userId="" providerId="Windows Live" clId="Web-{DA2C4025-11C1-4C53-B9CE-A8D6A5FCA0ED}" dt="2018-11-04T16:46:13.720" v="622" actId="14100"/>
          <ac:picMkLst>
            <pc:docMk/>
            <pc:sldMk cId="124952564" sldId="290"/>
            <ac:picMk id="4" creationId="{EBCC7BE5-5D24-41C4-AC5F-71FB1927975A}"/>
          </ac:picMkLst>
        </pc:picChg>
      </pc:sldChg>
      <pc:sldChg chg="modSp">
        <pc:chgData name="Guest User" userId="" providerId="Windows Live" clId="Web-{DA2C4025-11C1-4C53-B9CE-A8D6A5FCA0ED}" dt="2018-11-04T16:17:47.756" v="167" actId="20577"/>
        <pc:sldMkLst>
          <pc:docMk/>
          <pc:sldMk cId="4261130477" sldId="293"/>
        </pc:sldMkLst>
        <pc:spChg chg="mod">
          <ac:chgData name="Guest User" userId="" providerId="Windows Live" clId="Web-{DA2C4025-11C1-4C53-B9CE-A8D6A5FCA0ED}" dt="2018-11-04T16:15:26.272" v="151" actId="20577"/>
          <ac:spMkLst>
            <pc:docMk/>
            <pc:sldMk cId="4261130477" sldId="293"/>
            <ac:spMk id="2" creationId="{02C2FD2F-9A7E-4D07-8F4C-E715B0B72A65}"/>
          </ac:spMkLst>
        </pc:spChg>
        <pc:spChg chg="mod">
          <ac:chgData name="Guest User" userId="" providerId="Windows Live" clId="Web-{DA2C4025-11C1-4C53-B9CE-A8D6A5FCA0ED}" dt="2018-11-04T16:17:47.756" v="167" actId="20577"/>
          <ac:spMkLst>
            <pc:docMk/>
            <pc:sldMk cId="4261130477" sldId="293"/>
            <ac:spMk id="3" creationId="{3EDD0C6D-2E91-4EB5-9E77-BA4F462CA764}"/>
          </ac:spMkLst>
        </pc:spChg>
      </pc:sldChg>
      <pc:sldChg chg="modSp new">
        <pc:chgData name="Guest User" userId="" providerId="Windows Live" clId="Web-{DA2C4025-11C1-4C53-B9CE-A8D6A5FCA0ED}" dt="2018-11-04T16:49:16.065" v="739" actId="20577"/>
        <pc:sldMkLst>
          <pc:docMk/>
          <pc:sldMk cId="1219768886" sldId="299"/>
        </pc:sldMkLst>
        <pc:spChg chg="mod">
          <ac:chgData name="Guest User" userId="" providerId="Windows Live" clId="Web-{DA2C4025-11C1-4C53-B9CE-A8D6A5FCA0ED}" dt="2018-11-04T16:47:59.768" v="660" actId="20577"/>
          <ac:spMkLst>
            <pc:docMk/>
            <pc:sldMk cId="1219768886" sldId="299"/>
            <ac:spMk id="2" creationId="{D37D92A6-CBEB-4C36-A09A-BCDFE4B571F5}"/>
          </ac:spMkLst>
        </pc:spChg>
        <pc:spChg chg="mod">
          <ac:chgData name="Guest User" userId="" providerId="Windows Live" clId="Web-{DA2C4025-11C1-4C53-B9CE-A8D6A5FCA0ED}" dt="2018-11-04T16:49:16.065" v="739" actId="20577"/>
          <ac:spMkLst>
            <pc:docMk/>
            <pc:sldMk cId="1219768886" sldId="299"/>
            <ac:spMk id="3" creationId="{047C7576-2A45-4168-A0EB-0193D418BEC9}"/>
          </ac:spMkLst>
        </pc:spChg>
      </pc:sldChg>
    </pc:docChg>
  </pc:docChgLst>
  <pc:docChgLst>
    <pc:chgData name="Lukas Rimkus" userId="04c3bf1dd08f46f5" providerId="Windows Live" clId="Web-{B5D95E8C-86D6-4920-9CBA-1932E6A9755E}"/>
    <pc:docChg chg="modSld">
      <pc:chgData name="Lukas Rimkus" userId="04c3bf1dd08f46f5" providerId="Windows Live" clId="Web-{B5D95E8C-86D6-4920-9CBA-1932E6A9755E}" dt="2018-11-06T20:47:03.931" v="115" actId="1076"/>
      <pc:docMkLst>
        <pc:docMk/>
      </pc:docMkLst>
      <pc:sldChg chg="modSp">
        <pc:chgData name="Lukas Rimkus" userId="04c3bf1dd08f46f5" providerId="Windows Live" clId="Web-{B5D95E8C-86D6-4920-9CBA-1932E6A9755E}" dt="2018-11-06T20:47:03.931" v="115" actId="1076"/>
        <pc:sldMkLst>
          <pc:docMk/>
          <pc:sldMk cId="140383435" sldId="268"/>
        </pc:sldMkLst>
        <pc:picChg chg="mod">
          <ac:chgData name="Lukas Rimkus" userId="04c3bf1dd08f46f5" providerId="Windows Live" clId="Web-{B5D95E8C-86D6-4920-9CBA-1932E6A9755E}" dt="2018-11-06T20:47:03.931" v="115" actId="1076"/>
          <ac:picMkLst>
            <pc:docMk/>
            <pc:sldMk cId="140383435" sldId="268"/>
            <ac:picMk id="3" creationId="{298B6D51-1E9B-4BCD-BF2D-D84F8E86391D}"/>
          </ac:picMkLst>
        </pc:picChg>
      </pc:sldChg>
      <pc:sldChg chg="modSp">
        <pc:chgData name="Lukas Rimkus" userId="04c3bf1dd08f46f5" providerId="Windows Live" clId="Web-{B5D95E8C-86D6-4920-9CBA-1932E6A9755E}" dt="2018-11-06T20:42:26.304" v="8" actId="20577"/>
        <pc:sldMkLst>
          <pc:docMk/>
          <pc:sldMk cId="3306565406" sldId="308"/>
        </pc:sldMkLst>
        <pc:spChg chg="mod">
          <ac:chgData name="Lukas Rimkus" userId="04c3bf1dd08f46f5" providerId="Windows Live" clId="Web-{B5D95E8C-86D6-4920-9CBA-1932E6A9755E}" dt="2018-11-06T20:42:26.304" v="8" actId="20577"/>
          <ac:spMkLst>
            <pc:docMk/>
            <pc:sldMk cId="3306565406" sldId="308"/>
            <ac:spMk id="3" creationId="{A56BADC6-0EC9-4D33-97AA-18F50804FEBB}"/>
          </ac:spMkLst>
        </pc:spChg>
      </pc:sldChg>
      <pc:sldChg chg="modSp">
        <pc:chgData name="Lukas Rimkus" userId="04c3bf1dd08f46f5" providerId="Windows Live" clId="Web-{B5D95E8C-86D6-4920-9CBA-1932E6A9755E}" dt="2018-11-06T20:42:39.601" v="12" actId="20577"/>
        <pc:sldMkLst>
          <pc:docMk/>
          <pc:sldMk cId="974846338" sldId="310"/>
        </pc:sldMkLst>
        <pc:spChg chg="mod">
          <ac:chgData name="Lukas Rimkus" userId="04c3bf1dd08f46f5" providerId="Windows Live" clId="Web-{B5D95E8C-86D6-4920-9CBA-1932E6A9755E}" dt="2018-11-06T20:42:39.601" v="12" actId="20577"/>
          <ac:spMkLst>
            <pc:docMk/>
            <pc:sldMk cId="974846338" sldId="310"/>
            <ac:spMk id="3" creationId="{87A0D865-9107-480B-B68F-BE3A3BAD259D}"/>
          </ac:spMkLst>
        </pc:spChg>
      </pc:sldChg>
      <pc:sldChg chg="modSp">
        <pc:chgData name="Lukas Rimkus" userId="04c3bf1dd08f46f5" providerId="Windows Live" clId="Web-{B5D95E8C-86D6-4920-9CBA-1932E6A9755E}" dt="2018-11-06T20:46:46.571" v="112" actId="20577"/>
        <pc:sldMkLst>
          <pc:docMk/>
          <pc:sldMk cId="1010536335" sldId="312"/>
        </pc:sldMkLst>
        <pc:spChg chg="mod">
          <ac:chgData name="Lukas Rimkus" userId="04c3bf1dd08f46f5" providerId="Windows Live" clId="Web-{B5D95E8C-86D6-4920-9CBA-1932E6A9755E}" dt="2018-11-06T20:46:46.571" v="112" actId="20577"/>
          <ac:spMkLst>
            <pc:docMk/>
            <pc:sldMk cId="1010536335" sldId="312"/>
            <ac:spMk id="3" creationId="{58D824E9-6E18-4D4E-A73B-D3D0754315E3}"/>
          </ac:spMkLst>
        </pc:spChg>
      </pc:sldChg>
    </pc:docChg>
  </pc:docChgLst>
  <pc:docChgLst>
    <pc:chgData name="Guest User" providerId="Windows Live" clId="Web-{4841FA62-29C0-43AD-9B51-13190758F5DF}"/>
    <pc:docChg chg="modSld">
      <pc:chgData name="Guest User" userId="" providerId="Windows Live" clId="Web-{4841FA62-29C0-43AD-9B51-13190758F5DF}" dt="2018-11-04T20:07:21.694" v="18"/>
      <pc:docMkLst>
        <pc:docMk/>
      </pc:docMkLst>
      <pc:sldChg chg="delSp">
        <pc:chgData name="Guest User" userId="" providerId="Windows Live" clId="Web-{4841FA62-29C0-43AD-9B51-13190758F5DF}" dt="2018-11-04T20:07:21.694" v="18"/>
        <pc:sldMkLst>
          <pc:docMk/>
          <pc:sldMk cId="142180948" sldId="288"/>
        </pc:sldMkLst>
        <pc:spChg chg="del">
          <ac:chgData name="Guest User" userId="" providerId="Windows Live" clId="Web-{4841FA62-29C0-43AD-9B51-13190758F5DF}" dt="2018-11-04T20:07:20.538" v="17"/>
          <ac:spMkLst>
            <pc:docMk/>
            <pc:sldMk cId="142180948" sldId="288"/>
            <ac:spMk id="2" creationId="{92538F80-B6B1-4B3E-8501-5F2D0E2E332E}"/>
          </ac:spMkLst>
        </pc:spChg>
        <pc:spChg chg="del">
          <ac:chgData name="Guest User" userId="" providerId="Windows Live" clId="Web-{4841FA62-29C0-43AD-9B51-13190758F5DF}" dt="2018-11-04T20:07:21.694" v="18"/>
          <ac:spMkLst>
            <pc:docMk/>
            <pc:sldMk cId="142180948" sldId="288"/>
            <ac:spMk id="3" creationId="{75A565E1-106D-4372-A7B6-C4E1E2A5C469}"/>
          </ac:spMkLst>
        </pc:spChg>
      </pc:sldChg>
      <pc:sldChg chg="modSp">
        <pc:chgData name="Guest User" userId="" providerId="Windows Live" clId="Web-{4841FA62-29C0-43AD-9B51-13190758F5DF}" dt="2018-11-04T20:07:10.897" v="16" actId="1076"/>
        <pc:sldMkLst>
          <pc:docMk/>
          <pc:sldMk cId="2846163783" sldId="322"/>
        </pc:sldMkLst>
        <pc:spChg chg="mod">
          <ac:chgData name="Guest User" userId="" providerId="Windows Live" clId="Web-{4841FA62-29C0-43AD-9B51-13190758F5DF}" dt="2018-11-04T20:07:10.897" v="16" actId="1076"/>
          <ac:spMkLst>
            <pc:docMk/>
            <pc:sldMk cId="2846163783" sldId="322"/>
            <ac:spMk id="6" creationId="{619D5CE7-071F-4610-A6DE-022D8BDBE123}"/>
          </ac:spMkLst>
        </pc:spChg>
      </pc:sldChg>
      <pc:sldChg chg="addSp delSp modSp">
        <pc:chgData name="Guest User" userId="" providerId="Windows Live" clId="Web-{4841FA62-29C0-43AD-9B51-13190758F5DF}" dt="2018-11-04T20:06:38.287" v="7" actId="1076"/>
        <pc:sldMkLst>
          <pc:docMk/>
          <pc:sldMk cId="3649746173" sldId="323"/>
        </pc:sldMkLst>
        <pc:picChg chg="add mod">
          <ac:chgData name="Guest User" userId="" providerId="Windows Live" clId="Web-{4841FA62-29C0-43AD-9B51-13190758F5DF}" dt="2018-11-04T20:06:38.287" v="7" actId="1076"/>
          <ac:picMkLst>
            <pc:docMk/>
            <pc:sldMk cId="3649746173" sldId="323"/>
            <ac:picMk id="2" creationId="{77032E77-3C49-46B8-B2C0-C7F814025A17}"/>
          </ac:picMkLst>
        </pc:picChg>
        <pc:picChg chg="del mod">
          <ac:chgData name="Guest User" userId="" providerId="Windows Live" clId="Web-{4841FA62-29C0-43AD-9B51-13190758F5DF}" dt="2018-11-04T20:06:27.209" v="5"/>
          <ac:picMkLst>
            <pc:docMk/>
            <pc:sldMk cId="3649746173" sldId="323"/>
            <ac:picMk id="4" creationId="{DD087767-6587-4838-93C6-CCA64526708E}"/>
          </ac:picMkLst>
        </pc:picChg>
      </pc:sldChg>
    </pc:docChg>
  </pc:docChgLst>
  <pc:docChgLst>
    <pc:chgData name="Guest User" providerId="Windows Live" clId="Web-{14C07E51-7AC5-4EBC-AAAE-AB2E3B0E9A2A}"/>
    <pc:docChg chg="addSld modSld">
      <pc:chgData name="Guest User" userId="" providerId="Windows Live" clId="Web-{14C07E51-7AC5-4EBC-AAAE-AB2E3B0E9A2A}" dt="2018-11-04T20:01:50.945" v="69" actId="1076"/>
      <pc:docMkLst>
        <pc:docMk/>
      </pc:docMkLst>
      <pc:sldChg chg="addSp delSp modSp new">
        <pc:chgData name="Guest User" userId="" providerId="Windows Live" clId="Web-{14C07E51-7AC5-4EBC-AAAE-AB2E3B0E9A2A}" dt="2018-11-04T20:00:14.836" v="60" actId="1076"/>
        <pc:sldMkLst>
          <pc:docMk/>
          <pc:sldMk cId="2846163783" sldId="322"/>
        </pc:sldMkLst>
        <pc:spChg chg="del">
          <ac:chgData name="Guest User" userId="" providerId="Windows Live" clId="Web-{14C07E51-7AC5-4EBC-AAAE-AB2E3B0E9A2A}" dt="2018-11-04T19:57:16.556" v="7"/>
          <ac:spMkLst>
            <pc:docMk/>
            <pc:sldMk cId="2846163783" sldId="322"/>
            <ac:spMk id="2" creationId="{29277604-7897-467D-96E3-86C1036D8295}"/>
          </ac:spMkLst>
        </pc:spChg>
        <pc:spChg chg="del mod">
          <ac:chgData name="Guest User" userId="" providerId="Windows Live" clId="Web-{14C07E51-7AC5-4EBC-AAAE-AB2E3B0E9A2A}" dt="2018-11-04T19:57:13.494" v="6"/>
          <ac:spMkLst>
            <pc:docMk/>
            <pc:sldMk cId="2846163783" sldId="322"/>
            <ac:spMk id="3" creationId="{D78716D9-C025-4AB7-B6BD-E78C07A07EC2}"/>
          </ac:spMkLst>
        </pc:spChg>
        <pc:spChg chg="add mod">
          <ac:chgData name="Guest User" userId="" providerId="Windows Live" clId="Web-{14C07E51-7AC5-4EBC-AAAE-AB2E3B0E9A2A}" dt="2018-11-04T20:00:14.836" v="60" actId="1076"/>
          <ac:spMkLst>
            <pc:docMk/>
            <pc:sldMk cId="2846163783" sldId="322"/>
            <ac:spMk id="6" creationId="{619D5CE7-071F-4610-A6DE-022D8BDBE123}"/>
          </ac:spMkLst>
        </pc:spChg>
        <pc:picChg chg="add mod">
          <ac:chgData name="Guest User" userId="" providerId="Windows Live" clId="Web-{14C07E51-7AC5-4EBC-AAAE-AB2E3B0E9A2A}" dt="2018-11-04T19:59:20.165" v="18" actId="1076"/>
          <ac:picMkLst>
            <pc:docMk/>
            <pc:sldMk cId="2846163783" sldId="322"/>
            <ac:picMk id="4" creationId="{90A20D75-3636-4FAB-A2A2-5572D408C33A}"/>
          </ac:picMkLst>
        </pc:picChg>
      </pc:sldChg>
      <pc:sldChg chg="addSp delSp modSp new">
        <pc:chgData name="Guest User" userId="" providerId="Windows Live" clId="Web-{14C07E51-7AC5-4EBC-AAAE-AB2E3B0E9A2A}" dt="2018-11-04T20:01:50.945" v="69" actId="1076"/>
        <pc:sldMkLst>
          <pc:docMk/>
          <pc:sldMk cId="3649746173" sldId="323"/>
        </pc:sldMkLst>
        <pc:spChg chg="del">
          <ac:chgData name="Guest User" userId="" providerId="Windows Live" clId="Web-{14C07E51-7AC5-4EBC-AAAE-AB2E3B0E9A2A}" dt="2018-11-04T20:01:30.836" v="63"/>
          <ac:spMkLst>
            <pc:docMk/>
            <pc:sldMk cId="3649746173" sldId="323"/>
            <ac:spMk id="2" creationId="{D68C92EB-DCA4-4462-85B5-DAFCA46C33E9}"/>
          </ac:spMkLst>
        </pc:spChg>
        <pc:spChg chg="del">
          <ac:chgData name="Guest User" userId="" providerId="Windows Live" clId="Web-{14C07E51-7AC5-4EBC-AAAE-AB2E3B0E9A2A}" dt="2018-11-04T20:01:29.633" v="62"/>
          <ac:spMkLst>
            <pc:docMk/>
            <pc:sldMk cId="3649746173" sldId="323"/>
            <ac:spMk id="3" creationId="{47EF600D-FBC9-4803-92D8-4D230FF4EF4D}"/>
          </ac:spMkLst>
        </pc:spChg>
        <pc:picChg chg="add mod">
          <ac:chgData name="Guest User" userId="" providerId="Windows Live" clId="Web-{14C07E51-7AC5-4EBC-AAAE-AB2E3B0E9A2A}" dt="2018-11-04T20:01:50.945" v="69" actId="1076"/>
          <ac:picMkLst>
            <pc:docMk/>
            <pc:sldMk cId="3649746173" sldId="323"/>
            <ac:picMk id="4" creationId="{DD087767-6587-4838-93C6-CCA64526708E}"/>
          </ac:picMkLst>
        </pc:picChg>
      </pc:sldChg>
    </pc:docChg>
  </pc:docChgLst>
  <pc:docChgLst>
    <pc:chgData name="Lukas Rimkus" userId="04c3bf1dd08f46f5" providerId="Windows Live" clId="Web-{C852FB94-1F6B-4541-B940-36B7C892740C}"/>
    <pc:docChg chg="modSld">
      <pc:chgData name="Lukas Rimkus" userId="04c3bf1dd08f46f5" providerId="Windows Live" clId="Web-{C852FB94-1F6B-4541-B940-36B7C892740C}" dt="2018-11-06T16:49:26.656" v="37" actId="20577"/>
      <pc:docMkLst>
        <pc:docMk/>
      </pc:docMkLst>
      <pc:sldChg chg="modSp">
        <pc:chgData name="Lukas Rimkus" userId="04c3bf1dd08f46f5" providerId="Windows Live" clId="Web-{C852FB94-1F6B-4541-B940-36B7C892740C}" dt="2018-11-06T16:42:48.858" v="22" actId="20577"/>
        <pc:sldMkLst>
          <pc:docMk/>
          <pc:sldMk cId="974846338" sldId="310"/>
        </pc:sldMkLst>
        <pc:spChg chg="mod">
          <ac:chgData name="Lukas Rimkus" userId="04c3bf1dd08f46f5" providerId="Windows Live" clId="Web-{C852FB94-1F6B-4541-B940-36B7C892740C}" dt="2018-11-06T16:42:48.858" v="22" actId="20577"/>
          <ac:spMkLst>
            <pc:docMk/>
            <pc:sldMk cId="974846338" sldId="310"/>
            <ac:spMk id="3" creationId="{87A0D865-9107-480B-B68F-BE3A3BAD259D}"/>
          </ac:spMkLst>
        </pc:spChg>
      </pc:sldChg>
      <pc:sldChg chg="modSp">
        <pc:chgData name="Lukas Rimkus" userId="04c3bf1dd08f46f5" providerId="Windows Live" clId="Web-{C852FB94-1F6B-4541-B940-36B7C892740C}" dt="2018-11-06T16:49:26.640" v="36" actId="20577"/>
        <pc:sldMkLst>
          <pc:docMk/>
          <pc:sldMk cId="3282665987" sldId="311"/>
        </pc:sldMkLst>
        <pc:spChg chg="mod">
          <ac:chgData name="Lukas Rimkus" userId="04c3bf1dd08f46f5" providerId="Windows Live" clId="Web-{C852FB94-1F6B-4541-B940-36B7C892740C}" dt="2018-11-06T16:49:26.640" v="36" actId="20577"/>
          <ac:spMkLst>
            <pc:docMk/>
            <pc:sldMk cId="3282665987" sldId="311"/>
            <ac:spMk id="3" creationId="{0D79202F-2A77-4736-9849-528512A427B9}"/>
          </ac:spMkLst>
        </pc:spChg>
      </pc:sldChg>
    </pc:docChg>
  </pc:docChgLst>
  <pc:docChgLst>
    <pc:chgData name="Guest User" providerId="Windows Live" clId="Web-{DC16E49B-A47D-4966-86A0-EC7DB286BEF7}"/>
    <pc:docChg chg="addSld modSld">
      <pc:chgData name="Guest User" userId="" providerId="Windows Live" clId="Web-{DC16E49B-A47D-4966-86A0-EC7DB286BEF7}" dt="2018-11-04T20:07:26.297" v="6" actId="1076"/>
      <pc:docMkLst>
        <pc:docMk/>
      </pc:docMkLst>
      <pc:sldChg chg="addSp delSp modSp new">
        <pc:chgData name="Guest User" userId="" providerId="Windows Live" clId="Web-{DC16E49B-A47D-4966-86A0-EC7DB286BEF7}" dt="2018-11-04T20:07:26.297" v="6" actId="1076"/>
        <pc:sldMkLst>
          <pc:docMk/>
          <pc:sldMk cId="3022482036" sldId="324"/>
        </pc:sldMkLst>
        <pc:spChg chg="del">
          <ac:chgData name="Guest User" userId="" providerId="Windows Live" clId="Web-{DC16E49B-A47D-4966-86A0-EC7DB286BEF7}" dt="2018-11-04T20:07:14.516" v="1"/>
          <ac:spMkLst>
            <pc:docMk/>
            <pc:sldMk cId="3022482036" sldId="324"/>
            <ac:spMk id="3" creationId="{5CA6F2A2-BB56-4D5D-BEC8-73904C5474CA}"/>
          </ac:spMkLst>
        </pc:spChg>
        <pc:picChg chg="add mod ord">
          <ac:chgData name="Guest User" userId="" providerId="Windows Live" clId="Web-{DC16E49B-A47D-4966-86A0-EC7DB286BEF7}" dt="2018-11-04T20:07:26.297" v="6" actId="1076"/>
          <ac:picMkLst>
            <pc:docMk/>
            <pc:sldMk cId="3022482036" sldId="324"/>
            <ac:picMk id="4" creationId="{30847B9D-E544-474C-81D4-2A350A2CD34D}"/>
          </ac:picMkLst>
        </pc:picChg>
      </pc:sldChg>
    </pc:docChg>
  </pc:docChgLst>
  <pc:docChgLst>
    <pc:chgData name="Guest User" providerId="Windows Live" clId="Web-{800937E1-924E-43C0-8A66-413F550EB344}"/>
    <pc:docChg chg="addSld modSld">
      <pc:chgData name="Guest User" userId="" providerId="Windows Live" clId="Web-{800937E1-924E-43C0-8A66-413F550EB344}" dt="2018-11-04T19:36:38.536" v="155"/>
      <pc:docMkLst>
        <pc:docMk/>
      </pc:docMkLst>
      <pc:sldChg chg="addSp delSp modSp new mod setBg modClrScheme addAnim delAnim modAnim chgLayout">
        <pc:chgData name="Guest User" userId="" providerId="Windows Live" clId="Web-{800937E1-924E-43C0-8A66-413F550EB344}" dt="2018-11-04T19:36:38.536" v="155"/>
        <pc:sldMkLst>
          <pc:docMk/>
          <pc:sldMk cId="2220395866" sldId="315"/>
        </pc:sldMkLst>
        <pc:spChg chg="add del mod">
          <ac:chgData name="Guest User" userId="" providerId="Windows Live" clId="Web-{800937E1-924E-43C0-8A66-413F550EB344}" dt="2018-11-04T19:02:49.134" v="15"/>
          <ac:spMkLst>
            <pc:docMk/>
            <pc:sldMk cId="2220395866" sldId="315"/>
            <ac:spMk id="2" creationId="{AC13BEDC-B8D9-46FC-AACF-42C5B193D005}"/>
          </ac:spMkLst>
        </pc:spChg>
        <pc:spChg chg="add mod">
          <ac:chgData name="Guest User" userId="" providerId="Windows Live" clId="Web-{800937E1-924E-43C0-8A66-413F550EB344}" dt="2018-11-04T19:26:46.158" v="97" actId="1076"/>
          <ac:spMkLst>
            <pc:docMk/>
            <pc:sldMk cId="2220395866" sldId="315"/>
            <ac:spMk id="3" creationId="{A7D76561-0F95-4883-B0DA-6CBFA37633D5}"/>
          </ac:spMkLst>
        </pc:spChg>
        <pc:spChg chg="add del">
          <ac:chgData name="Guest User" userId="" providerId="Windows Live" clId="Web-{800937E1-924E-43C0-8A66-413F550EB344}" dt="2018-11-04T18:54:09.913" v="3"/>
          <ac:spMkLst>
            <pc:docMk/>
            <pc:sldMk cId="2220395866" sldId="315"/>
            <ac:spMk id="8" creationId="{86197D16-FE75-4A0E-A0C9-28C0F04A43DF}"/>
          </ac:spMkLst>
        </pc:spChg>
        <pc:spChg chg="add del mod">
          <ac:chgData name="Guest User" userId="" providerId="Windows Live" clId="Web-{800937E1-924E-43C0-8A66-413F550EB344}" dt="2018-11-04T19:27:17.237" v="105" actId="20577"/>
          <ac:spMkLst>
            <pc:docMk/>
            <pc:sldMk cId="2220395866" sldId="315"/>
            <ac:spMk id="13" creationId="{4A6F3636-1EFD-4834-9EDF-9C688554285D}"/>
          </ac:spMkLst>
        </pc:spChg>
        <pc:picChg chg="add mod">
          <ac:chgData name="Guest User" userId="" providerId="Windows Live" clId="Web-{800937E1-924E-43C0-8A66-413F550EB344}" dt="2018-11-04T19:24:37.986" v="79" actId="14100"/>
          <ac:picMkLst>
            <pc:docMk/>
            <pc:sldMk cId="2220395866" sldId="315"/>
            <ac:picMk id="4" creationId="{01F511B9-2466-4AD2-A199-231EFCB3EBA7}"/>
          </ac:picMkLst>
        </pc:picChg>
        <pc:picChg chg="add del mod">
          <ac:chgData name="Guest User" userId="" providerId="Windows Live" clId="Web-{800937E1-924E-43C0-8A66-413F550EB344}" dt="2018-11-04T19:01:45.134" v="9"/>
          <ac:picMkLst>
            <pc:docMk/>
            <pc:sldMk cId="2220395866" sldId="315"/>
            <ac:picMk id="6" creationId="{667D6A31-432F-44E3-8222-8A5572CC89A0}"/>
          </ac:picMkLst>
        </pc:picChg>
        <pc:picChg chg="add del mod">
          <ac:chgData name="Guest User" userId="" providerId="Windows Live" clId="Web-{800937E1-924E-43C0-8A66-413F550EB344}" dt="2018-11-04T19:26:29.408" v="93" actId="14100"/>
          <ac:picMkLst>
            <pc:docMk/>
            <pc:sldMk cId="2220395866" sldId="315"/>
            <ac:picMk id="9" creationId="{C7508591-F4FE-4B3A-84B6-8AF13BEE4BEA}"/>
          </ac:picMkLst>
        </pc:picChg>
        <pc:picChg chg="add del">
          <ac:chgData name="Guest User" userId="" providerId="Windows Live" clId="Web-{800937E1-924E-43C0-8A66-413F550EB344}" dt="2018-11-04T18:54:09.913" v="3"/>
          <ac:picMkLst>
            <pc:docMk/>
            <pc:sldMk cId="2220395866" sldId="315"/>
            <ac:picMk id="10" creationId="{FA8FCEC6-4B30-4FF2-8B32-504BEAEA3A16}"/>
          </ac:picMkLst>
        </pc:picChg>
        <pc:picChg chg="add mod">
          <ac:chgData name="Guest User" userId="" providerId="Windows Live" clId="Web-{800937E1-924E-43C0-8A66-413F550EB344}" dt="2018-11-04T19:36:25.428" v="151" actId="1076"/>
          <ac:picMkLst>
            <pc:docMk/>
            <pc:sldMk cId="2220395866" sldId="315"/>
            <ac:picMk id="14" creationId="{D3B038DD-6B01-4AEE-9ABF-38D476E00F7B}"/>
          </ac:picMkLst>
        </pc:picChg>
        <pc:picChg chg="add del mod">
          <ac:chgData name="Guest User" userId="" providerId="Windows Live" clId="Web-{800937E1-924E-43C0-8A66-413F550EB344}" dt="2018-11-04T19:23:51.079" v="58"/>
          <ac:picMkLst>
            <pc:docMk/>
            <pc:sldMk cId="2220395866" sldId="315"/>
            <ac:picMk id="16" creationId="{23F95EFE-5606-48A6-BDB2-A54E77E675F9}"/>
          </ac:picMkLst>
        </pc:picChg>
        <pc:picChg chg="add del mod">
          <ac:chgData name="Guest User" userId="" providerId="Windows Live" clId="Web-{800937E1-924E-43C0-8A66-413F550EB344}" dt="2018-11-04T19:36:38.536" v="155"/>
          <ac:picMkLst>
            <pc:docMk/>
            <pc:sldMk cId="2220395866" sldId="315"/>
            <ac:picMk id="18" creationId="{3EB852FD-4974-4C6F-8C1E-C2C76ABFD97C}"/>
          </ac:picMkLst>
        </pc:picChg>
      </pc:sldChg>
      <pc:sldChg chg="addSp delSp modSp new">
        <pc:chgData name="Guest User" userId="" providerId="Windows Live" clId="Web-{800937E1-924E-43C0-8A66-413F550EB344}" dt="2018-11-04T19:30:57.487" v="139" actId="1076"/>
        <pc:sldMkLst>
          <pc:docMk/>
          <pc:sldMk cId="2986973565" sldId="318"/>
        </pc:sldMkLst>
        <pc:spChg chg="del">
          <ac:chgData name="Guest User" userId="" providerId="Windows Live" clId="Web-{800937E1-924E-43C0-8A66-413F550EB344}" dt="2018-11-04T19:24:07.595" v="67"/>
          <ac:spMkLst>
            <pc:docMk/>
            <pc:sldMk cId="2986973565" sldId="318"/>
            <ac:spMk id="2" creationId="{2BD86505-2C47-42D0-BF4B-E0A09B7BB36B}"/>
          </ac:spMkLst>
        </pc:spChg>
        <pc:spChg chg="del">
          <ac:chgData name="Guest User" userId="" providerId="Windows Live" clId="Web-{800937E1-924E-43C0-8A66-413F550EB344}" dt="2018-11-04T19:23:53.267" v="59"/>
          <ac:spMkLst>
            <pc:docMk/>
            <pc:sldMk cId="2986973565" sldId="318"/>
            <ac:spMk id="3" creationId="{239DB864-B82C-46BD-9D5F-C69D60709CD3}"/>
          </ac:spMkLst>
        </pc:spChg>
        <pc:spChg chg="add del">
          <ac:chgData name="Guest User" userId="" providerId="Windows Live" clId="Web-{800937E1-924E-43C0-8A66-413F550EB344}" dt="2018-11-04T19:26:56.971" v="98"/>
          <ac:spMkLst>
            <pc:docMk/>
            <pc:sldMk cId="2986973565" sldId="318"/>
            <ac:spMk id="8" creationId="{CD9592E2-D052-4136-AD43-15CA2277BC9C}"/>
          </ac:spMkLst>
        </pc:spChg>
        <pc:spChg chg="add mod">
          <ac:chgData name="Guest User" userId="" providerId="Windows Live" clId="Web-{800937E1-924E-43C0-8A66-413F550EB344}" dt="2018-11-04T19:30:57.487" v="139" actId="1076"/>
          <ac:spMkLst>
            <pc:docMk/>
            <pc:sldMk cId="2986973565" sldId="318"/>
            <ac:spMk id="9" creationId="{9FC4E69B-7197-426A-B08B-E45417153DD1}"/>
          </ac:spMkLst>
        </pc:spChg>
        <pc:picChg chg="add mod ord">
          <ac:chgData name="Guest User" userId="" providerId="Windows Live" clId="Web-{800937E1-924E-43C0-8A66-413F550EB344}" dt="2018-11-04T19:30:46.816" v="138" actId="1076"/>
          <ac:picMkLst>
            <pc:docMk/>
            <pc:sldMk cId="2986973565" sldId="318"/>
            <ac:picMk id="4" creationId="{A0B3E5C0-DFCD-45A8-B790-A3ED1C977D66}"/>
          </ac:picMkLst>
        </pc:picChg>
        <pc:picChg chg="add del mod">
          <ac:chgData name="Guest User" userId="" providerId="Windows Live" clId="Web-{800937E1-924E-43C0-8A66-413F550EB344}" dt="2018-11-04T19:26:57.393" v="99"/>
          <ac:picMkLst>
            <pc:docMk/>
            <pc:sldMk cId="2986973565" sldId="318"/>
            <ac:picMk id="6" creationId="{4FC2B427-D8AC-4519-8452-A2163EC38DD0}"/>
          </ac:picMkLst>
        </pc:picChg>
        <pc:picChg chg="add del mod">
          <ac:chgData name="Guest User" userId="" providerId="Windows Live" clId="Web-{800937E1-924E-43C0-8A66-413F550EB344}" dt="2018-11-04T19:30:28.487" v="130"/>
          <ac:picMkLst>
            <pc:docMk/>
            <pc:sldMk cId="2986973565" sldId="318"/>
            <ac:picMk id="10" creationId="{0F5A1BBE-8B36-45AC-8161-C5FC090CA104}"/>
          </ac:picMkLst>
        </pc:picChg>
        <pc:picChg chg="add del mod">
          <ac:chgData name="Guest User" userId="" providerId="Windows Live" clId="Web-{800937E1-924E-43C0-8A66-413F550EB344}" dt="2018-11-04T19:30:28.487" v="129"/>
          <ac:picMkLst>
            <pc:docMk/>
            <pc:sldMk cId="2986973565" sldId="318"/>
            <ac:picMk id="12" creationId="{E3CF0218-F43D-48C9-8044-8CDA4FC6CE74}"/>
          </ac:picMkLst>
        </pc:picChg>
      </pc:sldChg>
      <pc:sldChg chg="addSp delSp modSp new">
        <pc:chgData name="Guest User" userId="" providerId="Windows Live" clId="Web-{800937E1-924E-43C0-8A66-413F550EB344}" dt="2018-11-04T19:31:15.019" v="147" actId="14100"/>
        <pc:sldMkLst>
          <pc:docMk/>
          <pc:sldMk cId="2977233233" sldId="319"/>
        </pc:sldMkLst>
        <pc:spChg chg="del">
          <ac:chgData name="Guest User" userId="" providerId="Windows Live" clId="Web-{800937E1-924E-43C0-8A66-413F550EB344}" dt="2018-11-04T19:30:33.784" v="133"/>
          <ac:spMkLst>
            <pc:docMk/>
            <pc:sldMk cId="2977233233" sldId="319"/>
            <ac:spMk id="2" creationId="{AE9BDD31-2E1B-433A-894A-A4435ED8E7A0}"/>
          </ac:spMkLst>
        </pc:spChg>
        <pc:spChg chg="del">
          <ac:chgData name="Guest User" userId="" providerId="Windows Live" clId="Web-{800937E1-924E-43C0-8A66-413F550EB344}" dt="2018-11-04T19:30:30.503" v="131"/>
          <ac:spMkLst>
            <pc:docMk/>
            <pc:sldMk cId="2977233233" sldId="319"/>
            <ac:spMk id="3" creationId="{23A51636-7817-45FF-9C50-75909A766B06}"/>
          </ac:spMkLst>
        </pc:spChg>
        <pc:picChg chg="add mod ord">
          <ac:chgData name="Guest User" userId="" providerId="Windows Live" clId="Web-{800937E1-924E-43C0-8A66-413F550EB344}" dt="2018-11-04T19:31:12.050" v="146" actId="14100"/>
          <ac:picMkLst>
            <pc:docMk/>
            <pc:sldMk cId="2977233233" sldId="319"/>
            <ac:picMk id="4" creationId="{C2F4A1BB-6D8F-4217-89B5-A781178AC750}"/>
          </ac:picMkLst>
        </pc:picChg>
        <pc:picChg chg="add mod">
          <ac:chgData name="Guest User" userId="" providerId="Windows Live" clId="Web-{800937E1-924E-43C0-8A66-413F550EB344}" dt="2018-11-04T19:31:15.019" v="147" actId="14100"/>
          <ac:picMkLst>
            <pc:docMk/>
            <pc:sldMk cId="2977233233" sldId="319"/>
            <ac:picMk id="6" creationId="{F34A523A-4D46-4A05-9348-4AEBE9E9FD74}"/>
          </ac:picMkLst>
        </pc:picChg>
      </pc:sldChg>
    </pc:docChg>
  </pc:docChgLst>
  <pc:docChgLst>
    <pc:chgData name="Lukas Rimkus" userId="04c3bf1dd08f46f5" providerId="Windows Live" clId="Web-{3164569D-9E5C-474A-8D88-9E8CBF6EF50B}"/>
    <pc:docChg chg="modSld">
      <pc:chgData name="Lukas Rimkus" userId="04c3bf1dd08f46f5" providerId="Windows Live" clId="Web-{3164569D-9E5C-474A-8D88-9E8CBF6EF50B}" dt="2018-11-07T18:01:01.519" v="374" actId="20577"/>
      <pc:docMkLst>
        <pc:docMk/>
      </pc:docMkLst>
      <pc:sldChg chg="modSp">
        <pc:chgData name="Lukas Rimkus" userId="04c3bf1dd08f46f5" providerId="Windows Live" clId="Web-{3164569D-9E5C-474A-8D88-9E8CBF6EF50B}" dt="2018-11-07T17:52:35.395" v="364" actId="20577"/>
        <pc:sldMkLst>
          <pc:docMk/>
          <pc:sldMk cId="3309760072" sldId="306"/>
        </pc:sldMkLst>
        <pc:spChg chg="mod">
          <ac:chgData name="Lukas Rimkus" userId="04c3bf1dd08f46f5" providerId="Windows Live" clId="Web-{3164569D-9E5C-474A-8D88-9E8CBF6EF50B}" dt="2018-11-07T17:52:35.395" v="364" actId="20577"/>
          <ac:spMkLst>
            <pc:docMk/>
            <pc:sldMk cId="3309760072" sldId="306"/>
            <ac:spMk id="3" creationId="{DB3B56C4-CE02-4002-BE28-16F3868840CE}"/>
          </ac:spMkLst>
        </pc:spChg>
      </pc:sldChg>
      <pc:sldChg chg="modSp">
        <pc:chgData name="Lukas Rimkus" userId="04c3bf1dd08f46f5" providerId="Windows Live" clId="Web-{3164569D-9E5C-474A-8D88-9E8CBF6EF50B}" dt="2018-11-07T17:49:26.375" v="167" actId="20577"/>
        <pc:sldMkLst>
          <pc:docMk/>
          <pc:sldMk cId="2982327806" sldId="307"/>
        </pc:sldMkLst>
        <pc:spChg chg="mod">
          <ac:chgData name="Lukas Rimkus" userId="04c3bf1dd08f46f5" providerId="Windows Live" clId="Web-{3164569D-9E5C-474A-8D88-9E8CBF6EF50B}" dt="2018-11-07T17:49:26.375" v="167" actId="20577"/>
          <ac:spMkLst>
            <pc:docMk/>
            <pc:sldMk cId="2982327806" sldId="307"/>
            <ac:spMk id="3" creationId="{44BD3684-3695-4B4E-8AA6-F7C260F12F11}"/>
          </ac:spMkLst>
        </pc:spChg>
      </pc:sldChg>
      <pc:sldChg chg="modSp">
        <pc:chgData name="Lukas Rimkus" userId="04c3bf1dd08f46f5" providerId="Windows Live" clId="Web-{3164569D-9E5C-474A-8D88-9E8CBF6EF50B}" dt="2018-11-07T17:40:45.556" v="25" actId="20577"/>
        <pc:sldMkLst>
          <pc:docMk/>
          <pc:sldMk cId="3306565406" sldId="308"/>
        </pc:sldMkLst>
        <pc:spChg chg="mod">
          <ac:chgData name="Lukas Rimkus" userId="04c3bf1dd08f46f5" providerId="Windows Live" clId="Web-{3164569D-9E5C-474A-8D88-9E8CBF6EF50B}" dt="2018-11-07T17:40:45.556" v="25" actId="20577"/>
          <ac:spMkLst>
            <pc:docMk/>
            <pc:sldMk cId="3306565406" sldId="308"/>
            <ac:spMk id="3" creationId="{A56BADC6-0EC9-4D33-97AA-18F50804FEBB}"/>
          </ac:spMkLst>
        </pc:spChg>
      </pc:sldChg>
      <pc:sldChg chg="modSp">
        <pc:chgData name="Lukas Rimkus" userId="04c3bf1dd08f46f5" providerId="Windows Live" clId="Web-{3164569D-9E5C-474A-8D88-9E8CBF6EF50B}" dt="2018-11-07T18:01:01.519" v="373" actId="20577"/>
        <pc:sldMkLst>
          <pc:docMk/>
          <pc:sldMk cId="3282665987" sldId="311"/>
        </pc:sldMkLst>
        <pc:spChg chg="mod">
          <ac:chgData name="Lukas Rimkus" userId="04c3bf1dd08f46f5" providerId="Windows Live" clId="Web-{3164569D-9E5C-474A-8D88-9E8CBF6EF50B}" dt="2018-11-07T18:01:01.519" v="373" actId="20577"/>
          <ac:spMkLst>
            <pc:docMk/>
            <pc:sldMk cId="3282665987" sldId="311"/>
            <ac:spMk id="3" creationId="{0D79202F-2A77-4736-9849-528512A427B9}"/>
          </ac:spMkLst>
        </pc:spChg>
      </pc:sldChg>
      <pc:sldChg chg="modSp">
        <pc:chgData name="Lukas Rimkus" userId="04c3bf1dd08f46f5" providerId="Windows Live" clId="Web-{3164569D-9E5C-474A-8D88-9E8CBF6EF50B}" dt="2018-11-07T17:40:14.397" v="20" actId="20577"/>
        <pc:sldMkLst>
          <pc:docMk/>
          <pc:sldMk cId="1010536335" sldId="312"/>
        </pc:sldMkLst>
        <pc:spChg chg="mod">
          <ac:chgData name="Lukas Rimkus" userId="04c3bf1dd08f46f5" providerId="Windows Live" clId="Web-{3164569D-9E5C-474A-8D88-9E8CBF6EF50B}" dt="2018-11-07T17:40:14.397" v="20" actId="20577"/>
          <ac:spMkLst>
            <pc:docMk/>
            <pc:sldMk cId="1010536335" sldId="312"/>
            <ac:spMk id="3" creationId="{58D824E9-6E18-4D4E-A73B-D3D0754315E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D43DC4-6BBD-4F1A-B237-7F0DF4BC1205}" type="doc">
      <dgm:prSet loTypeId="urn:microsoft.com/office/officeart/2005/8/layout/radia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t-LT"/>
        </a:p>
      </dgm:t>
    </dgm:pt>
    <dgm:pt modelId="{C7287053-3FC5-4FDE-B968-64A648A3CECF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pPr algn="ctr"/>
          <a:r>
            <a:rPr lang="lt-LT" b="1">
              <a:solidFill>
                <a:schemeClr val="tx1"/>
              </a:solidFill>
            </a:rPr>
            <a:t>Radijo bangos</a:t>
          </a:r>
        </a:p>
      </dgm:t>
    </dgm:pt>
    <dgm:pt modelId="{D372ECA4-FFB6-4CFE-897B-A6672CDA4BEE}" type="parTrans" cxnId="{F9377535-DE0F-4155-ACEB-D2586715605B}">
      <dgm:prSet/>
      <dgm:spPr/>
      <dgm:t>
        <a:bodyPr/>
        <a:lstStyle/>
        <a:p>
          <a:endParaRPr lang="lt-LT"/>
        </a:p>
      </dgm:t>
    </dgm:pt>
    <dgm:pt modelId="{E3966920-A90A-4B4D-BA84-8BD9FAEE793E}" type="sibTrans" cxnId="{F9377535-DE0F-4155-ACEB-D2586715605B}">
      <dgm:prSet/>
      <dgm:spPr/>
      <dgm:t>
        <a:bodyPr/>
        <a:lstStyle/>
        <a:p>
          <a:endParaRPr lang="lt-LT"/>
        </a:p>
      </dgm:t>
    </dgm:pt>
    <dgm:pt modelId="{B817AE72-6488-4854-ABEC-FE186BDC2B90}">
      <dgm:prSet phldrT="[Text]" custT="1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 sz="2600" b="1">
              <a:solidFill>
                <a:schemeClr val="tx1"/>
              </a:solidFill>
            </a:rPr>
            <a:t>Trumposios</a:t>
          </a:r>
        </a:p>
      </dgm:t>
    </dgm:pt>
    <dgm:pt modelId="{7B94A44C-2361-46B7-9FE3-36DC7EE960F4}" type="sibTrans" cxnId="{F85C4017-0E26-4268-8B48-89451B1357AD}">
      <dgm:prSet/>
      <dgm:spPr/>
      <dgm:t>
        <a:bodyPr/>
        <a:lstStyle/>
        <a:p>
          <a:endParaRPr lang="lt-LT"/>
        </a:p>
      </dgm:t>
    </dgm:pt>
    <dgm:pt modelId="{C67DDD55-B215-4ECC-8069-85F1A0DE2F10}" type="parTrans" cxnId="{F85C4017-0E26-4268-8B48-89451B1357AD}">
      <dgm:prSet/>
      <dgm:spPr>
        <a:noFill/>
        <a:ln>
          <a:solidFill>
            <a:schemeClr val="tx1"/>
          </a:solidFill>
        </a:ln>
      </dgm:spPr>
      <dgm:t>
        <a:bodyPr/>
        <a:lstStyle/>
        <a:p>
          <a:endParaRPr lang="lt-LT">
            <a:solidFill>
              <a:schemeClr val="tx1"/>
            </a:solidFill>
          </a:endParaRPr>
        </a:p>
      </dgm:t>
    </dgm:pt>
    <dgm:pt modelId="{81E693AA-0DA1-4A2A-9C5B-5919BAA3F6BF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 b="1">
              <a:solidFill>
                <a:schemeClr val="tx1"/>
              </a:solidFill>
            </a:rPr>
            <a:t>Ilgosios</a:t>
          </a:r>
        </a:p>
      </dgm:t>
    </dgm:pt>
    <dgm:pt modelId="{9E472F32-4FD1-4C40-A1AE-87B9F030ADCF}" type="parTrans" cxnId="{03F40535-B164-494E-892D-6507B1E0A18C}">
      <dgm:prSet/>
      <dgm:spPr>
        <a:ln>
          <a:solidFill>
            <a:schemeClr val="tx1"/>
          </a:solidFill>
        </a:ln>
      </dgm:spPr>
      <dgm:t>
        <a:bodyPr/>
        <a:lstStyle/>
        <a:p>
          <a:endParaRPr lang="lt-LT"/>
        </a:p>
      </dgm:t>
    </dgm:pt>
    <dgm:pt modelId="{D9F9E9A0-2928-442E-95EC-AAD5EDCC2972}" type="sibTrans" cxnId="{03F40535-B164-494E-892D-6507B1E0A18C}">
      <dgm:prSet/>
      <dgm:spPr/>
      <dgm:t>
        <a:bodyPr/>
        <a:lstStyle/>
        <a:p>
          <a:endParaRPr lang="lt-LT"/>
        </a:p>
      </dgm:t>
    </dgm:pt>
    <dgm:pt modelId="{4320E728-4525-4FCB-91E2-05F2148C80F0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 b="1">
              <a:solidFill>
                <a:schemeClr val="tx1"/>
              </a:solidFill>
            </a:rPr>
            <a:t>Vidutinės</a:t>
          </a:r>
        </a:p>
      </dgm:t>
    </dgm:pt>
    <dgm:pt modelId="{6CA6FF4B-1A55-457B-ACAF-942B2412B733}" type="parTrans" cxnId="{2AF48DD6-A453-4CE8-9DD1-F1B03431F929}">
      <dgm:prSet/>
      <dgm:spPr>
        <a:ln>
          <a:solidFill>
            <a:schemeClr val="tx1"/>
          </a:solidFill>
        </a:ln>
      </dgm:spPr>
      <dgm:t>
        <a:bodyPr/>
        <a:lstStyle/>
        <a:p>
          <a:endParaRPr lang="lt-LT"/>
        </a:p>
      </dgm:t>
    </dgm:pt>
    <dgm:pt modelId="{FE6FA4C3-731B-4E0D-8CD7-2004A3EBB729}" type="sibTrans" cxnId="{2AF48DD6-A453-4CE8-9DD1-F1B03431F929}">
      <dgm:prSet/>
      <dgm:spPr/>
      <dgm:t>
        <a:bodyPr/>
        <a:lstStyle/>
        <a:p>
          <a:endParaRPr lang="lt-LT"/>
        </a:p>
      </dgm:t>
    </dgm:pt>
    <dgm:pt modelId="{FC12B76D-7D12-42BB-9E46-D0E5D248542F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 b="1">
              <a:solidFill>
                <a:schemeClr val="tx1"/>
              </a:solidFill>
            </a:rPr>
            <a:t>Ultratrumposios</a:t>
          </a:r>
        </a:p>
      </dgm:t>
    </dgm:pt>
    <dgm:pt modelId="{9D61F012-F5FE-40EF-A70A-E93A589B63F0}" type="parTrans" cxnId="{B32C858D-A95F-4C80-8FC5-AD600EDA0DC6}">
      <dgm:prSet/>
      <dgm:spPr>
        <a:ln>
          <a:solidFill>
            <a:schemeClr val="tx1"/>
          </a:solidFill>
        </a:ln>
      </dgm:spPr>
      <dgm:t>
        <a:bodyPr/>
        <a:lstStyle/>
        <a:p>
          <a:endParaRPr lang="lt-LT"/>
        </a:p>
      </dgm:t>
    </dgm:pt>
    <dgm:pt modelId="{6F971902-CB47-4489-A328-877D196F9F2C}" type="sibTrans" cxnId="{B32C858D-A95F-4C80-8FC5-AD600EDA0DC6}">
      <dgm:prSet/>
      <dgm:spPr/>
      <dgm:t>
        <a:bodyPr/>
        <a:lstStyle/>
        <a:p>
          <a:endParaRPr lang="lt-LT"/>
        </a:p>
      </dgm:t>
    </dgm:pt>
    <dgm:pt modelId="{7C9CB692-E6BC-413F-983F-B38F9997EB95}" type="pres">
      <dgm:prSet presAssocID="{7DD43DC4-6BBD-4F1A-B237-7F0DF4BC1205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5873DF3-B8B5-44F1-9089-6EF8DBE10FD9}" type="pres">
      <dgm:prSet presAssocID="{C7287053-3FC5-4FDE-B968-64A648A3CECF}" presName="centerShape" presStyleLbl="node0" presStyleIdx="0" presStyleCnt="1" custScaleX="217362" custScaleY="217361"/>
      <dgm:spPr/>
    </dgm:pt>
    <dgm:pt modelId="{7C8293F9-CC38-4798-8FB1-3F7CEA8796AA}" type="pres">
      <dgm:prSet presAssocID="{9E472F32-4FD1-4C40-A1AE-87B9F030ADCF}" presName="Name9" presStyleLbl="parChTrans1D2" presStyleIdx="0" presStyleCnt="4"/>
      <dgm:spPr/>
    </dgm:pt>
    <dgm:pt modelId="{0844229A-0813-4960-A330-B4523300118B}" type="pres">
      <dgm:prSet presAssocID="{9E472F32-4FD1-4C40-A1AE-87B9F030ADCF}" presName="connTx" presStyleLbl="parChTrans1D2" presStyleIdx="0" presStyleCnt="4"/>
      <dgm:spPr/>
    </dgm:pt>
    <dgm:pt modelId="{B9C2B543-32A3-4275-A65F-B435443DA2B0}" type="pres">
      <dgm:prSet presAssocID="{81E693AA-0DA1-4A2A-9C5B-5919BAA3F6BF}" presName="node" presStyleLbl="node1" presStyleIdx="0" presStyleCnt="4" custScaleX="200812" custScaleY="103682" custRadScaleRad="196296" custRadScaleInc="-133953">
        <dgm:presLayoutVars>
          <dgm:bulletEnabled val="1"/>
        </dgm:presLayoutVars>
      </dgm:prSet>
      <dgm:spPr/>
    </dgm:pt>
    <dgm:pt modelId="{01F055E3-D00F-4305-91C3-964F1EFA6725}" type="pres">
      <dgm:prSet presAssocID="{6CA6FF4B-1A55-457B-ACAF-942B2412B733}" presName="Name9" presStyleLbl="parChTrans1D2" presStyleIdx="1" presStyleCnt="4"/>
      <dgm:spPr/>
    </dgm:pt>
    <dgm:pt modelId="{559E2C52-F876-440E-B610-6181C16B1BCA}" type="pres">
      <dgm:prSet presAssocID="{6CA6FF4B-1A55-457B-ACAF-942B2412B733}" presName="connTx" presStyleLbl="parChTrans1D2" presStyleIdx="1" presStyleCnt="4"/>
      <dgm:spPr/>
    </dgm:pt>
    <dgm:pt modelId="{6D179768-CBB5-4DE7-8933-6F82764369F3}" type="pres">
      <dgm:prSet presAssocID="{4320E728-4525-4FCB-91E2-05F2148C80F0}" presName="node" presStyleLbl="node1" presStyleIdx="1" presStyleCnt="4" custScaleX="200812" custScaleY="103682" custRadScaleRad="198786" custRadScaleInc="-65198">
        <dgm:presLayoutVars>
          <dgm:bulletEnabled val="1"/>
        </dgm:presLayoutVars>
      </dgm:prSet>
      <dgm:spPr/>
    </dgm:pt>
    <dgm:pt modelId="{474B566E-AF63-46DE-B2D9-465A576F0F85}" type="pres">
      <dgm:prSet presAssocID="{C67DDD55-B215-4ECC-8069-85F1A0DE2F10}" presName="Name9" presStyleLbl="parChTrans1D2" presStyleIdx="2" presStyleCnt="4"/>
      <dgm:spPr/>
    </dgm:pt>
    <dgm:pt modelId="{515705A0-D003-4F5D-BDB9-5CA6424FDB6D}" type="pres">
      <dgm:prSet presAssocID="{C67DDD55-B215-4ECC-8069-85F1A0DE2F10}" presName="connTx" presStyleLbl="parChTrans1D2" presStyleIdx="2" presStyleCnt="4"/>
      <dgm:spPr/>
    </dgm:pt>
    <dgm:pt modelId="{B317EBAE-EC48-44FB-84A2-05D235484887}" type="pres">
      <dgm:prSet presAssocID="{B817AE72-6488-4854-ABEC-FE186BDC2B90}" presName="node" presStyleLbl="node1" presStyleIdx="2" presStyleCnt="4" custScaleX="200812" custScaleY="103682" custRadScaleRad="199372" custRadScaleInc="-133104">
        <dgm:presLayoutVars>
          <dgm:bulletEnabled val="1"/>
        </dgm:presLayoutVars>
      </dgm:prSet>
      <dgm:spPr/>
    </dgm:pt>
    <dgm:pt modelId="{43B52A44-4C78-49A4-81AB-986204171D6D}" type="pres">
      <dgm:prSet presAssocID="{9D61F012-F5FE-40EF-A70A-E93A589B63F0}" presName="Name9" presStyleLbl="parChTrans1D2" presStyleIdx="3" presStyleCnt="4"/>
      <dgm:spPr/>
    </dgm:pt>
    <dgm:pt modelId="{56F95EB7-DF64-4C8A-9D04-74DE3249FEE5}" type="pres">
      <dgm:prSet presAssocID="{9D61F012-F5FE-40EF-A70A-E93A589B63F0}" presName="connTx" presStyleLbl="parChTrans1D2" presStyleIdx="3" presStyleCnt="4"/>
      <dgm:spPr/>
    </dgm:pt>
    <dgm:pt modelId="{25863323-3596-4527-BD8F-F5F1A1C49382}" type="pres">
      <dgm:prSet presAssocID="{FC12B76D-7D12-42BB-9E46-D0E5D248542F}" presName="node" presStyleLbl="node1" presStyleIdx="3" presStyleCnt="4" custScaleX="200812" custScaleY="103682" custRadScaleRad="198038" custRadScaleInc="-66958">
        <dgm:presLayoutVars>
          <dgm:bulletEnabled val="1"/>
        </dgm:presLayoutVars>
      </dgm:prSet>
      <dgm:spPr/>
    </dgm:pt>
  </dgm:ptLst>
  <dgm:cxnLst>
    <dgm:cxn modelId="{98689516-C343-4111-941A-9D0F88E829AA}" type="presOf" srcId="{9E472F32-4FD1-4C40-A1AE-87B9F030ADCF}" destId="{7C8293F9-CC38-4798-8FB1-3F7CEA8796AA}" srcOrd="0" destOrd="0" presId="urn:microsoft.com/office/officeart/2005/8/layout/radial1"/>
    <dgm:cxn modelId="{F85C4017-0E26-4268-8B48-89451B1357AD}" srcId="{C7287053-3FC5-4FDE-B968-64A648A3CECF}" destId="{B817AE72-6488-4854-ABEC-FE186BDC2B90}" srcOrd="2" destOrd="0" parTransId="{C67DDD55-B215-4ECC-8069-85F1A0DE2F10}" sibTransId="{7B94A44C-2361-46B7-9FE3-36DC7EE960F4}"/>
    <dgm:cxn modelId="{03F40535-B164-494E-892D-6507B1E0A18C}" srcId="{C7287053-3FC5-4FDE-B968-64A648A3CECF}" destId="{81E693AA-0DA1-4A2A-9C5B-5919BAA3F6BF}" srcOrd="0" destOrd="0" parTransId="{9E472F32-4FD1-4C40-A1AE-87B9F030ADCF}" sibTransId="{D9F9E9A0-2928-442E-95EC-AAD5EDCC2972}"/>
    <dgm:cxn modelId="{F9377535-DE0F-4155-ACEB-D2586715605B}" srcId="{7DD43DC4-6BBD-4F1A-B237-7F0DF4BC1205}" destId="{C7287053-3FC5-4FDE-B968-64A648A3CECF}" srcOrd="0" destOrd="0" parTransId="{D372ECA4-FFB6-4CFE-897B-A6672CDA4BEE}" sibTransId="{E3966920-A90A-4B4D-BA84-8BD9FAEE793E}"/>
    <dgm:cxn modelId="{03FA5B38-9A77-40C5-886B-790047CDE5C5}" type="presOf" srcId="{7DD43DC4-6BBD-4F1A-B237-7F0DF4BC1205}" destId="{7C9CB692-E6BC-413F-983F-B38F9997EB95}" srcOrd="0" destOrd="0" presId="urn:microsoft.com/office/officeart/2005/8/layout/radial1"/>
    <dgm:cxn modelId="{1ECF863A-A5FD-4E6E-9DA0-C0E31C694439}" type="presOf" srcId="{B817AE72-6488-4854-ABEC-FE186BDC2B90}" destId="{B317EBAE-EC48-44FB-84A2-05D235484887}" srcOrd="0" destOrd="0" presId="urn:microsoft.com/office/officeart/2005/8/layout/radial1"/>
    <dgm:cxn modelId="{E19BD05E-3E78-429B-A357-97F976CBB2B6}" type="presOf" srcId="{9D61F012-F5FE-40EF-A70A-E93A589B63F0}" destId="{43B52A44-4C78-49A4-81AB-986204171D6D}" srcOrd="0" destOrd="0" presId="urn:microsoft.com/office/officeart/2005/8/layout/radial1"/>
    <dgm:cxn modelId="{7586C745-9462-4F90-8F5A-0808FE14D221}" type="presOf" srcId="{9D61F012-F5FE-40EF-A70A-E93A589B63F0}" destId="{56F95EB7-DF64-4C8A-9D04-74DE3249FEE5}" srcOrd="1" destOrd="0" presId="urn:microsoft.com/office/officeart/2005/8/layout/radial1"/>
    <dgm:cxn modelId="{5A64C14F-D884-42B4-BF69-A453B9A90E1E}" type="presOf" srcId="{6CA6FF4B-1A55-457B-ACAF-942B2412B733}" destId="{01F055E3-D00F-4305-91C3-964F1EFA6725}" srcOrd="0" destOrd="0" presId="urn:microsoft.com/office/officeart/2005/8/layout/radial1"/>
    <dgm:cxn modelId="{8C9A0278-A9D3-45FA-BC86-5F2CAA2AE65F}" type="presOf" srcId="{C67DDD55-B215-4ECC-8069-85F1A0DE2F10}" destId="{474B566E-AF63-46DE-B2D9-465A576F0F85}" srcOrd="0" destOrd="0" presId="urn:microsoft.com/office/officeart/2005/8/layout/radial1"/>
    <dgm:cxn modelId="{F964D07D-CA32-4909-A5F6-417EB7A2C104}" type="presOf" srcId="{C7287053-3FC5-4FDE-B968-64A648A3CECF}" destId="{85873DF3-B8B5-44F1-9089-6EF8DBE10FD9}" srcOrd="0" destOrd="0" presId="urn:microsoft.com/office/officeart/2005/8/layout/radial1"/>
    <dgm:cxn modelId="{B32C858D-A95F-4C80-8FC5-AD600EDA0DC6}" srcId="{C7287053-3FC5-4FDE-B968-64A648A3CECF}" destId="{FC12B76D-7D12-42BB-9E46-D0E5D248542F}" srcOrd="3" destOrd="0" parTransId="{9D61F012-F5FE-40EF-A70A-E93A589B63F0}" sibTransId="{6F971902-CB47-4489-A328-877D196F9F2C}"/>
    <dgm:cxn modelId="{8E948F95-461A-44F9-8130-FD3AEBA7A218}" type="presOf" srcId="{4320E728-4525-4FCB-91E2-05F2148C80F0}" destId="{6D179768-CBB5-4DE7-8933-6F82764369F3}" srcOrd="0" destOrd="0" presId="urn:microsoft.com/office/officeart/2005/8/layout/radial1"/>
    <dgm:cxn modelId="{258B2096-A2EE-42F8-BD29-419859624736}" type="presOf" srcId="{FC12B76D-7D12-42BB-9E46-D0E5D248542F}" destId="{25863323-3596-4527-BD8F-F5F1A1C49382}" srcOrd="0" destOrd="0" presId="urn:microsoft.com/office/officeart/2005/8/layout/radial1"/>
    <dgm:cxn modelId="{F2D069AA-EF76-4A70-89C1-45CA7CC11668}" type="presOf" srcId="{6CA6FF4B-1A55-457B-ACAF-942B2412B733}" destId="{559E2C52-F876-440E-B610-6181C16B1BCA}" srcOrd="1" destOrd="0" presId="urn:microsoft.com/office/officeart/2005/8/layout/radial1"/>
    <dgm:cxn modelId="{8BD291B9-64D0-4691-A424-A42B60113AF4}" type="presOf" srcId="{81E693AA-0DA1-4A2A-9C5B-5919BAA3F6BF}" destId="{B9C2B543-32A3-4275-A65F-B435443DA2B0}" srcOrd="0" destOrd="0" presId="urn:microsoft.com/office/officeart/2005/8/layout/radial1"/>
    <dgm:cxn modelId="{2AF48DD6-A453-4CE8-9DD1-F1B03431F929}" srcId="{C7287053-3FC5-4FDE-B968-64A648A3CECF}" destId="{4320E728-4525-4FCB-91E2-05F2148C80F0}" srcOrd="1" destOrd="0" parTransId="{6CA6FF4B-1A55-457B-ACAF-942B2412B733}" sibTransId="{FE6FA4C3-731B-4E0D-8CD7-2004A3EBB729}"/>
    <dgm:cxn modelId="{616CA5EB-1E88-4977-A558-ABD85FF76149}" type="presOf" srcId="{9E472F32-4FD1-4C40-A1AE-87B9F030ADCF}" destId="{0844229A-0813-4960-A330-B4523300118B}" srcOrd="1" destOrd="0" presId="urn:microsoft.com/office/officeart/2005/8/layout/radial1"/>
    <dgm:cxn modelId="{00500DF3-CD3A-4242-BC08-3C25B7D6B6A9}" type="presOf" srcId="{C67DDD55-B215-4ECC-8069-85F1A0DE2F10}" destId="{515705A0-D003-4F5D-BDB9-5CA6424FDB6D}" srcOrd="1" destOrd="0" presId="urn:microsoft.com/office/officeart/2005/8/layout/radial1"/>
    <dgm:cxn modelId="{029D1AF8-B0C3-44BD-B2D3-2E0230079C0A}" type="presParOf" srcId="{7C9CB692-E6BC-413F-983F-B38F9997EB95}" destId="{85873DF3-B8B5-44F1-9089-6EF8DBE10FD9}" srcOrd="0" destOrd="0" presId="urn:microsoft.com/office/officeart/2005/8/layout/radial1"/>
    <dgm:cxn modelId="{F548BF5B-B69A-4771-AAAB-E34D8DED6361}" type="presParOf" srcId="{7C9CB692-E6BC-413F-983F-B38F9997EB95}" destId="{7C8293F9-CC38-4798-8FB1-3F7CEA8796AA}" srcOrd="1" destOrd="0" presId="urn:microsoft.com/office/officeart/2005/8/layout/radial1"/>
    <dgm:cxn modelId="{514F4C64-A9EE-43EE-BA15-30DC8495101F}" type="presParOf" srcId="{7C8293F9-CC38-4798-8FB1-3F7CEA8796AA}" destId="{0844229A-0813-4960-A330-B4523300118B}" srcOrd="0" destOrd="0" presId="urn:microsoft.com/office/officeart/2005/8/layout/radial1"/>
    <dgm:cxn modelId="{F327C072-5A16-43A6-8F11-666BEA1211C5}" type="presParOf" srcId="{7C9CB692-E6BC-413F-983F-B38F9997EB95}" destId="{B9C2B543-32A3-4275-A65F-B435443DA2B0}" srcOrd="2" destOrd="0" presId="urn:microsoft.com/office/officeart/2005/8/layout/radial1"/>
    <dgm:cxn modelId="{10E1F37E-DC72-498B-85C4-02DBE4E4107A}" type="presParOf" srcId="{7C9CB692-E6BC-413F-983F-B38F9997EB95}" destId="{01F055E3-D00F-4305-91C3-964F1EFA6725}" srcOrd="3" destOrd="0" presId="urn:microsoft.com/office/officeart/2005/8/layout/radial1"/>
    <dgm:cxn modelId="{5A44B565-5738-437A-9391-7F7370E645B5}" type="presParOf" srcId="{01F055E3-D00F-4305-91C3-964F1EFA6725}" destId="{559E2C52-F876-440E-B610-6181C16B1BCA}" srcOrd="0" destOrd="0" presId="urn:microsoft.com/office/officeart/2005/8/layout/radial1"/>
    <dgm:cxn modelId="{2F556356-9819-480F-9322-DF420D581672}" type="presParOf" srcId="{7C9CB692-E6BC-413F-983F-B38F9997EB95}" destId="{6D179768-CBB5-4DE7-8933-6F82764369F3}" srcOrd="4" destOrd="0" presId="urn:microsoft.com/office/officeart/2005/8/layout/radial1"/>
    <dgm:cxn modelId="{D05D897C-AD1E-4D1A-9668-DE0148EC0E87}" type="presParOf" srcId="{7C9CB692-E6BC-413F-983F-B38F9997EB95}" destId="{474B566E-AF63-46DE-B2D9-465A576F0F85}" srcOrd="5" destOrd="0" presId="urn:microsoft.com/office/officeart/2005/8/layout/radial1"/>
    <dgm:cxn modelId="{B279BBFF-D917-4E8C-9FD3-9D546E2643E1}" type="presParOf" srcId="{474B566E-AF63-46DE-B2D9-465A576F0F85}" destId="{515705A0-D003-4F5D-BDB9-5CA6424FDB6D}" srcOrd="0" destOrd="0" presId="urn:microsoft.com/office/officeart/2005/8/layout/radial1"/>
    <dgm:cxn modelId="{CEAA01E1-D4BA-4C7D-BF2E-C59587297D1C}" type="presParOf" srcId="{7C9CB692-E6BC-413F-983F-B38F9997EB95}" destId="{B317EBAE-EC48-44FB-84A2-05D235484887}" srcOrd="6" destOrd="0" presId="urn:microsoft.com/office/officeart/2005/8/layout/radial1"/>
    <dgm:cxn modelId="{E3AC7DF3-A3D9-4296-9611-6827CCB5D2DB}" type="presParOf" srcId="{7C9CB692-E6BC-413F-983F-B38F9997EB95}" destId="{43B52A44-4C78-49A4-81AB-986204171D6D}" srcOrd="7" destOrd="0" presId="urn:microsoft.com/office/officeart/2005/8/layout/radial1"/>
    <dgm:cxn modelId="{0C17B72C-4504-4D13-B3AB-873BF7434089}" type="presParOf" srcId="{43B52A44-4C78-49A4-81AB-986204171D6D}" destId="{56F95EB7-DF64-4C8A-9D04-74DE3249FEE5}" srcOrd="0" destOrd="0" presId="urn:microsoft.com/office/officeart/2005/8/layout/radial1"/>
    <dgm:cxn modelId="{45E8D17C-B530-4D58-9D66-CB7852006F7F}" type="presParOf" srcId="{7C9CB692-E6BC-413F-983F-B38F9997EB95}" destId="{25863323-3596-4527-BD8F-F5F1A1C49382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D2EC89-9584-438C-9A04-624B42989FE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t-LT"/>
        </a:p>
      </dgm:t>
    </dgm:pt>
    <dgm:pt modelId="{A506F8EF-959A-4533-ADD9-C52EC2285F58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>
              <a:solidFill>
                <a:schemeClr val="tx1"/>
              </a:solidFill>
            </a:rPr>
            <a:t>Radijo bangų savybės</a:t>
          </a:r>
        </a:p>
      </dgm:t>
    </dgm:pt>
    <dgm:pt modelId="{DFB8DF0C-E38A-4414-90E6-A40A287688DD}" type="parTrans" cxnId="{346FDCFF-18FA-474E-8B29-AD8DF361E85A}">
      <dgm:prSet/>
      <dgm:spPr/>
      <dgm:t>
        <a:bodyPr/>
        <a:lstStyle/>
        <a:p>
          <a:endParaRPr lang="lt-LT"/>
        </a:p>
      </dgm:t>
    </dgm:pt>
    <dgm:pt modelId="{71069DF3-8850-461C-8724-470DCE93DE80}" type="sibTrans" cxnId="{346FDCFF-18FA-474E-8B29-AD8DF361E85A}">
      <dgm:prSet/>
      <dgm:spPr/>
      <dgm:t>
        <a:bodyPr/>
        <a:lstStyle/>
        <a:p>
          <a:endParaRPr lang="lt-LT"/>
        </a:p>
      </dgm:t>
    </dgm:pt>
    <dgm:pt modelId="{8F74E9A6-C72F-4477-9BB1-55DF764F5DE7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>
              <a:solidFill>
                <a:schemeClr val="tx1"/>
              </a:solidFill>
            </a:rPr>
            <a:t>Atspindys</a:t>
          </a:r>
        </a:p>
      </dgm:t>
    </dgm:pt>
    <dgm:pt modelId="{2BC5D4F1-2958-461F-B81E-339C739087DB}" type="parTrans" cxnId="{4C783187-A777-44FA-88D6-8EFCC6FFA8E5}">
      <dgm:prSet/>
      <dgm:spPr>
        <a:noFill/>
        <a:ln>
          <a:solidFill>
            <a:schemeClr val="tx1"/>
          </a:solidFill>
        </a:ln>
      </dgm:spPr>
      <dgm:t>
        <a:bodyPr/>
        <a:lstStyle/>
        <a:p>
          <a:endParaRPr lang="lt-LT">
            <a:solidFill>
              <a:schemeClr val="tx1"/>
            </a:solidFill>
          </a:endParaRPr>
        </a:p>
      </dgm:t>
    </dgm:pt>
    <dgm:pt modelId="{078CE527-D6AF-4560-91CE-95E43763CF5A}" type="sibTrans" cxnId="{4C783187-A777-44FA-88D6-8EFCC6FFA8E5}">
      <dgm:prSet/>
      <dgm:spPr/>
      <dgm:t>
        <a:bodyPr/>
        <a:lstStyle/>
        <a:p>
          <a:endParaRPr lang="lt-LT"/>
        </a:p>
      </dgm:t>
    </dgm:pt>
    <dgm:pt modelId="{D9EDB6F2-7560-43BE-B38D-3DE6933D6DA8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>
              <a:solidFill>
                <a:schemeClr val="tx1"/>
              </a:solidFill>
            </a:rPr>
            <a:t>Interferencija</a:t>
          </a:r>
        </a:p>
      </dgm:t>
    </dgm:pt>
    <dgm:pt modelId="{FFDAD506-5480-4FF3-9B69-04408451ACE2}" type="parTrans" cxnId="{8C5ADCB5-A74B-418E-ABAF-853779D0A0FD}">
      <dgm:prSet/>
      <dgm:spPr>
        <a:noFill/>
        <a:ln>
          <a:solidFill>
            <a:schemeClr val="tx1"/>
          </a:solidFill>
        </a:ln>
      </dgm:spPr>
      <dgm:t>
        <a:bodyPr/>
        <a:lstStyle/>
        <a:p>
          <a:endParaRPr lang="lt-LT">
            <a:solidFill>
              <a:schemeClr val="tx1"/>
            </a:solidFill>
          </a:endParaRPr>
        </a:p>
      </dgm:t>
    </dgm:pt>
    <dgm:pt modelId="{86377BDA-F33A-4221-A4B5-57247D3DE3D7}" type="sibTrans" cxnId="{8C5ADCB5-A74B-418E-ABAF-853779D0A0FD}">
      <dgm:prSet/>
      <dgm:spPr/>
      <dgm:t>
        <a:bodyPr/>
        <a:lstStyle/>
        <a:p>
          <a:endParaRPr lang="lt-LT"/>
        </a:p>
      </dgm:t>
    </dgm:pt>
    <dgm:pt modelId="{F40A8A7D-AFF9-48CE-9F26-B59CF5CD5806}">
      <dgm:prSet phldrT="[Text]"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lt-LT">
              <a:solidFill>
                <a:schemeClr val="tx1"/>
              </a:solidFill>
            </a:rPr>
            <a:t>Difrakcija</a:t>
          </a:r>
        </a:p>
      </dgm:t>
    </dgm:pt>
    <dgm:pt modelId="{BC2B1AF5-B1EA-4A00-A41D-1222D7519439}" type="parTrans" cxnId="{BD1AC933-EB4A-4540-BC8D-2E0A1BBB2369}">
      <dgm:prSet/>
      <dgm:spPr>
        <a:noFill/>
        <a:ln>
          <a:solidFill>
            <a:schemeClr val="tx1"/>
          </a:solidFill>
        </a:ln>
      </dgm:spPr>
      <dgm:t>
        <a:bodyPr/>
        <a:lstStyle/>
        <a:p>
          <a:endParaRPr lang="lt-LT">
            <a:solidFill>
              <a:schemeClr val="tx1"/>
            </a:solidFill>
          </a:endParaRPr>
        </a:p>
      </dgm:t>
    </dgm:pt>
    <dgm:pt modelId="{4B2020A4-1385-4513-9E2A-49529FB44B21}" type="sibTrans" cxnId="{BD1AC933-EB4A-4540-BC8D-2E0A1BBB2369}">
      <dgm:prSet/>
      <dgm:spPr/>
      <dgm:t>
        <a:bodyPr/>
        <a:lstStyle/>
        <a:p>
          <a:endParaRPr lang="lt-LT"/>
        </a:p>
      </dgm:t>
    </dgm:pt>
    <dgm:pt modelId="{A5709BD7-5CC5-4662-BA09-FF3828112044}" type="pres">
      <dgm:prSet presAssocID="{FAD2EC89-9584-438C-9A04-624B42989FE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9704394-E5AE-48F3-B59D-2341107C54CA}" type="pres">
      <dgm:prSet presAssocID="{A506F8EF-959A-4533-ADD9-C52EC2285F58}" presName="hierRoot1" presStyleCnt="0">
        <dgm:presLayoutVars>
          <dgm:hierBranch val="init"/>
        </dgm:presLayoutVars>
      </dgm:prSet>
      <dgm:spPr/>
    </dgm:pt>
    <dgm:pt modelId="{2B778477-5C3A-43BF-AF29-C0D5877E4E1F}" type="pres">
      <dgm:prSet presAssocID="{A506F8EF-959A-4533-ADD9-C52EC2285F58}" presName="rootComposite1" presStyleCnt="0"/>
      <dgm:spPr/>
    </dgm:pt>
    <dgm:pt modelId="{448A6F26-40E1-4BB2-A967-D5947D27B9B1}" type="pres">
      <dgm:prSet presAssocID="{A506F8EF-959A-4533-ADD9-C52EC2285F58}" presName="rootText1" presStyleLbl="node0" presStyleIdx="0" presStyleCnt="1">
        <dgm:presLayoutVars>
          <dgm:chPref val="3"/>
        </dgm:presLayoutVars>
      </dgm:prSet>
      <dgm:spPr/>
    </dgm:pt>
    <dgm:pt modelId="{14539B1B-FC11-4ED6-B768-C91783199AE3}" type="pres">
      <dgm:prSet presAssocID="{A506F8EF-959A-4533-ADD9-C52EC2285F58}" presName="rootConnector1" presStyleLbl="node1" presStyleIdx="0" presStyleCnt="0"/>
      <dgm:spPr/>
    </dgm:pt>
    <dgm:pt modelId="{67A05680-D5E7-4CC2-8B72-C01023ECB9A8}" type="pres">
      <dgm:prSet presAssocID="{A506F8EF-959A-4533-ADD9-C52EC2285F58}" presName="hierChild2" presStyleCnt="0"/>
      <dgm:spPr/>
    </dgm:pt>
    <dgm:pt modelId="{00084C5F-5603-4273-8537-39E17C510D41}" type="pres">
      <dgm:prSet presAssocID="{2BC5D4F1-2958-461F-B81E-339C739087DB}" presName="Name37" presStyleLbl="parChTrans1D2" presStyleIdx="0" presStyleCnt="3"/>
      <dgm:spPr/>
    </dgm:pt>
    <dgm:pt modelId="{BF505308-A517-4E9A-B9FC-F8D6824EC9D6}" type="pres">
      <dgm:prSet presAssocID="{8F74E9A6-C72F-4477-9BB1-55DF764F5DE7}" presName="hierRoot2" presStyleCnt="0">
        <dgm:presLayoutVars>
          <dgm:hierBranch val="init"/>
        </dgm:presLayoutVars>
      </dgm:prSet>
      <dgm:spPr/>
    </dgm:pt>
    <dgm:pt modelId="{6BD65489-623D-4437-998D-2344C1E5E0FC}" type="pres">
      <dgm:prSet presAssocID="{8F74E9A6-C72F-4477-9BB1-55DF764F5DE7}" presName="rootComposite" presStyleCnt="0"/>
      <dgm:spPr/>
    </dgm:pt>
    <dgm:pt modelId="{A5177ECF-33DD-4F6C-ACFC-B9761F27BE66}" type="pres">
      <dgm:prSet presAssocID="{8F74E9A6-C72F-4477-9BB1-55DF764F5DE7}" presName="rootText" presStyleLbl="node2" presStyleIdx="0" presStyleCnt="3">
        <dgm:presLayoutVars>
          <dgm:chPref val="3"/>
        </dgm:presLayoutVars>
      </dgm:prSet>
      <dgm:spPr/>
    </dgm:pt>
    <dgm:pt modelId="{EE0E4E21-1DB0-4BB1-8385-8DA26E6232B2}" type="pres">
      <dgm:prSet presAssocID="{8F74E9A6-C72F-4477-9BB1-55DF764F5DE7}" presName="rootConnector" presStyleLbl="node2" presStyleIdx="0" presStyleCnt="3"/>
      <dgm:spPr/>
    </dgm:pt>
    <dgm:pt modelId="{AF54554F-E1D7-429D-BDBD-2326B7C4EAB0}" type="pres">
      <dgm:prSet presAssocID="{8F74E9A6-C72F-4477-9BB1-55DF764F5DE7}" presName="hierChild4" presStyleCnt="0"/>
      <dgm:spPr/>
    </dgm:pt>
    <dgm:pt modelId="{1E448225-E41C-4602-8622-99B625435812}" type="pres">
      <dgm:prSet presAssocID="{8F74E9A6-C72F-4477-9BB1-55DF764F5DE7}" presName="hierChild5" presStyleCnt="0"/>
      <dgm:spPr/>
    </dgm:pt>
    <dgm:pt modelId="{A90D990C-BEEA-4359-8D6A-3F9573F5DF3C}" type="pres">
      <dgm:prSet presAssocID="{FFDAD506-5480-4FF3-9B69-04408451ACE2}" presName="Name37" presStyleLbl="parChTrans1D2" presStyleIdx="1" presStyleCnt="3"/>
      <dgm:spPr/>
    </dgm:pt>
    <dgm:pt modelId="{A15627BD-207E-40FC-A2D2-A8F76720DF4A}" type="pres">
      <dgm:prSet presAssocID="{D9EDB6F2-7560-43BE-B38D-3DE6933D6DA8}" presName="hierRoot2" presStyleCnt="0">
        <dgm:presLayoutVars>
          <dgm:hierBranch val="init"/>
        </dgm:presLayoutVars>
      </dgm:prSet>
      <dgm:spPr/>
    </dgm:pt>
    <dgm:pt modelId="{C27D9652-C4DA-4B4A-B5D8-9756E147D060}" type="pres">
      <dgm:prSet presAssocID="{D9EDB6F2-7560-43BE-B38D-3DE6933D6DA8}" presName="rootComposite" presStyleCnt="0"/>
      <dgm:spPr/>
    </dgm:pt>
    <dgm:pt modelId="{6D0E6EBA-C643-4B3C-97E1-E94D3CAB8817}" type="pres">
      <dgm:prSet presAssocID="{D9EDB6F2-7560-43BE-B38D-3DE6933D6DA8}" presName="rootText" presStyleLbl="node2" presStyleIdx="1" presStyleCnt="3">
        <dgm:presLayoutVars>
          <dgm:chPref val="3"/>
        </dgm:presLayoutVars>
      </dgm:prSet>
      <dgm:spPr/>
    </dgm:pt>
    <dgm:pt modelId="{5B5F1F6A-8B10-474E-B511-715DB1737549}" type="pres">
      <dgm:prSet presAssocID="{D9EDB6F2-7560-43BE-B38D-3DE6933D6DA8}" presName="rootConnector" presStyleLbl="node2" presStyleIdx="1" presStyleCnt="3"/>
      <dgm:spPr/>
    </dgm:pt>
    <dgm:pt modelId="{044215BA-1CD8-4AE1-9BC7-F4F0B268513C}" type="pres">
      <dgm:prSet presAssocID="{D9EDB6F2-7560-43BE-B38D-3DE6933D6DA8}" presName="hierChild4" presStyleCnt="0"/>
      <dgm:spPr/>
    </dgm:pt>
    <dgm:pt modelId="{14FF72EB-2D1A-41CD-AC3F-E7FF49AA39C2}" type="pres">
      <dgm:prSet presAssocID="{D9EDB6F2-7560-43BE-B38D-3DE6933D6DA8}" presName="hierChild5" presStyleCnt="0"/>
      <dgm:spPr/>
    </dgm:pt>
    <dgm:pt modelId="{AD181AA5-B6AB-4507-B005-89E7885E0530}" type="pres">
      <dgm:prSet presAssocID="{BC2B1AF5-B1EA-4A00-A41D-1222D7519439}" presName="Name37" presStyleLbl="parChTrans1D2" presStyleIdx="2" presStyleCnt="3"/>
      <dgm:spPr/>
    </dgm:pt>
    <dgm:pt modelId="{89A9A346-C10A-4730-8F5C-30616FC2DB23}" type="pres">
      <dgm:prSet presAssocID="{F40A8A7D-AFF9-48CE-9F26-B59CF5CD5806}" presName="hierRoot2" presStyleCnt="0">
        <dgm:presLayoutVars>
          <dgm:hierBranch val="init"/>
        </dgm:presLayoutVars>
      </dgm:prSet>
      <dgm:spPr/>
    </dgm:pt>
    <dgm:pt modelId="{B67F7B74-4AF0-4339-8C14-77C01ED7CF7A}" type="pres">
      <dgm:prSet presAssocID="{F40A8A7D-AFF9-48CE-9F26-B59CF5CD5806}" presName="rootComposite" presStyleCnt="0"/>
      <dgm:spPr/>
    </dgm:pt>
    <dgm:pt modelId="{A8F854B2-8C65-40CF-9D50-0083E5C97811}" type="pres">
      <dgm:prSet presAssocID="{F40A8A7D-AFF9-48CE-9F26-B59CF5CD5806}" presName="rootText" presStyleLbl="node2" presStyleIdx="2" presStyleCnt="3">
        <dgm:presLayoutVars>
          <dgm:chPref val="3"/>
        </dgm:presLayoutVars>
      </dgm:prSet>
      <dgm:spPr/>
    </dgm:pt>
    <dgm:pt modelId="{78DEA4E5-35A1-4A9C-8BDA-01F9CC3AC187}" type="pres">
      <dgm:prSet presAssocID="{F40A8A7D-AFF9-48CE-9F26-B59CF5CD5806}" presName="rootConnector" presStyleLbl="node2" presStyleIdx="2" presStyleCnt="3"/>
      <dgm:spPr/>
    </dgm:pt>
    <dgm:pt modelId="{AA52D3E0-73EA-40EE-B200-78B359B81888}" type="pres">
      <dgm:prSet presAssocID="{F40A8A7D-AFF9-48CE-9F26-B59CF5CD5806}" presName="hierChild4" presStyleCnt="0"/>
      <dgm:spPr/>
    </dgm:pt>
    <dgm:pt modelId="{9F366831-02CA-4103-B075-B89CCF8A5734}" type="pres">
      <dgm:prSet presAssocID="{F40A8A7D-AFF9-48CE-9F26-B59CF5CD5806}" presName="hierChild5" presStyleCnt="0"/>
      <dgm:spPr/>
    </dgm:pt>
    <dgm:pt modelId="{C905C42B-EC9B-442C-8318-FF39F6682B29}" type="pres">
      <dgm:prSet presAssocID="{A506F8EF-959A-4533-ADD9-C52EC2285F58}" presName="hierChild3" presStyleCnt="0"/>
      <dgm:spPr/>
    </dgm:pt>
  </dgm:ptLst>
  <dgm:cxnLst>
    <dgm:cxn modelId="{AB6B1E05-2C9F-4B27-A034-F3B2C3EC31C9}" type="presOf" srcId="{FFDAD506-5480-4FF3-9B69-04408451ACE2}" destId="{A90D990C-BEEA-4359-8D6A-3F9573F5DF3C}" srcOrd="0" destOrd="0" presId="urn:microsoft.com/office/officeart/2005/8/layout/orgChart1"/>
    <dgm:cxn modelId="{DDC81E20-CD78-4975-AA68-76C93D2B00E3}" type="presOf" srcId="{F40A8A7D-AFF9-48CE-9F26-B59CF5CD5806}" destId="{A8F854B2-8C65-40CF-9D50-0083E5C97811}" srcOrd="0" destOrd="0" presId="urn:microsoft.com/office/officeart/2005/8/layout/orgChart1"/>
    <dgm:cxn modelId="{BD1AC933-EB4A-4540-BC8D-2E0A1BBB2369}" srcId="{A506F8EF-959A-4533-ADD9-C52EC2285F58}" destId="{F40A8A7D-AFF9-48CE-9F26-B59CF5CD5806}" srcOrd="2" destOrd="0" parTransId="{BC2B1AF5-B1EA-4A00-A41D-1222D7519439}" sibTransId="{4B2020A4-1385-4513-9E2A-49529FB44B21}"/>
    <dgm:cxn modelId="{9EDF4947-4D64-4CE0-AC05-3B4937BCA2C2}" type="presOf" srcId="{BC2B1AF5-B1EA-4A00-A41D-1222D7519439}" destId="{AD181AA5-B6AB-4507-B005-89E7885E0530}" srcOrd="0" destOrd="0" presId="urn:microsoft.com/office/officeart/2005/8/layout/orgChart1"/>
    <dgm:cxn modelId="{77144A4B-0096-4AAA-B256-8D71D95C9182}" type="presOf" srcId="{2BC5D4F1-2958-461F-B81E-339C739087DB}" destId="{00084C5F-5603-4273-8537-39E17C510D41}" srcOrd="0" destOrd="0" presId="urn:microsoft.com/office/officeart/2005/8/layout/orgChart1"/>
    <dgm:cxn modelId="{4C783187-A777-44FA-88D6-8EFCC6FFA8E5}" srcId="{A506F8EF-959A-4533-ADD9-C52EC2285F58}" destId="{8F74E9A6-C72F-4477-9BB1-55DF764F5DE7}" srcOrd="0" destOrd="0" parTransId="{2BC5D4F1-2958-461F-B81E-339C739087DB}" sibTransId="{078CE527-D6AF-4560-91CE-95E43763CF5A}"/>
    <dgm:cxn modelId="{877E9B9B-B392-4F8B-9A88-8DEA4BB027CA}" type="presOf" srcId="{8F74E9A6-C72F-4477-9BB1-55DF764F5DE7}" destId="{EE0E4E21-1DB0-4BB1-8385-8DA26E6232B2}" srcOrd="1" destOrd="0" presId="urn:microsoft.com/office/officeart/2005/8/layout/orgChart1"/>
    <dgm:cxn modelId="{9928E8A8-F21A-4C9A-B46A-35F9F323513D}" type="presOf" srcId="{8F74E9A6-C72F-4477-9BB1-55DF764F5DE7}" destId="{A5177ECF-33DD-4F6C-ACFC-B9761F27BE66}" srcOrd="0" destOrd="0" presId="urn:microsoft.com/office/officeart/2005/8/layout/orgChart1"/>
    <dgm:cxn modelId="{8C5ADCB5-A74B-418E-ABAF-853779D0A0FD}" srcId="{A506F8EF-959A-4533-ADD9-C52EC2285F58}" destId="{D9EDB6F2-7560-43BE-B38D-3DE6933D6DA8}" srcOrd="1" destOrd="0" parTransId="{FFDAD506-5480-4FF3-9B69-04408451ACE2}" sibTransId="{86377BDA-F33A-4221-A4B5-57247D3DE3D7}"/>
    <dgm:cxn modelId="{A380CABA-692D-40B3-AFD4-7E84A28E6248}" type="presOf" srcId="{FAD2EC89-9584-438C-9A04-624B42989FEB}" destId="{A5709BD7-5CC5-4662-BA09-FF3828112044}" srcOrd="0" destOrd="0" presId="urn:microsoft.com/office/officeart/2005/8/layout/orgChart1"/>
    <dgm:cxn modelId="{7710D4C6-5273-44DC-8404-E87DC39422C2}" type="presOf" srcId="{D9EDB6F2-7560-43BE-B38D-3DE6933D6DA8}" destId="{5B5F1F6A-8B10-474E-B511-715DB1737549}" srcOrd="1" destOrd="0" presId="urn:microsoft.com/office/officeart/2005/8/layout/orgChart1"/>
    <dgm:cxn modelId="{5841F3D0-858B-4DE5-96F7-F5F552AB9EC3}" type="presOf" srcId="{D9EDB6F2-7560-43BE-B38D-3DE6933D6DA8}" destId="{6D0E6EBA-C643-4B3C-97E1-E94D3CAB8817}" srcOrd="0" destOrd="0" presId="urn:microsoft.com/office/officeart/2005/8/layout/orgChart1"/>
    <dgm:cxn modelId="{9FA4B0DC-89B6-43D5-BE98-245129F536C5}" type="presOf" srcId="{A506F8EF-959A-4533-ADD9-C52EC2285F58}" destId="{14539B1B-FC11-4ED6-B768-C91783199AE3}" srcOrd="1" destOrd="0" presId="urn:microsoft.com/office/officeart/2005/8/layout/orgChart1"/>
    <dgm:cxn modelId="{F9F7A2F2-B5DB-402D-9414-6629923095ED}" type="presOf" srcId="{F40A8A7D-AFF9-48CE-9F26-B59CF5CD5806}" destId="{78DEA4E5-35A1-4A9C-8BDA-01F9CC3AC187}" srcOrd="1" destOrd="0" presId="urn:microsoft.com/office/officeart/2005/8/layout/orgChart1"/>
    <dgm:cxn modelId="{74885BFA-42E0-4963-B41F-73CA3909B3D8}" type="presOf" srcId="{A506F8EF-959A-4533-ADD9-C52EC2285F58}" destId="{448A6F26-40E1-4BB2-A967-D5947D27B9B1}" srcOrd="0" destOrd="0" presId="urn:microsoft.com/office/officeart/2005/8/layout/orgChart1"/>
    <dgm:cxn modelId="{346FDCFF-18FA-474E-8B29-AD8DF361E85A}" srcId="{FAD2EC89-9584-438C-9A04-624B42989FEB}" destId="{A506F8EF-959A-4533-ADD9-C52EC2285F58}" srcOrd="0" destOrd="0" parTransId="{DFB8DF0C-E38A-4414-90E6-A40A287688DD}" sibTransId="{71069DF3-8850-461C-8724-470DCE93DE80}"/>
    <dgm:cxn modelId="{7D7A0990-6FAC-4801-8772-271310A5409D}" type="presParOf" srcId="{A5709BD7-5CC5-4662-BA09-FF3828112044}" destId="{C9704394-E5AE-48F3-B59D-2341107C54CA}" srcOrd="0" destOrd="0" presId="urn:microsoft.com/office/officeart/2005/8/layout/orgChart1"/>
    <dgm:cxn modelId="{D191FAA9-7E75-4088-8F29-A57ACFAB0F5E}" type="presParOf" srcId="{C9704394-E5AE-48F3-B59D-2341107C54CA}" destId="{2B778477-5C3A-43BF-AF29-C0D5877E4E1F}" srcOrd="0" destOrd="0" presId="urn:microsoft.com/office/officeart/2005/8/layout/orgChart1"/>
    <dgm:cxn modelId="{0AE7B50B-2774-4076-89AB-CE88B9AD4554}" type="presParOf" srcId="{2B778477-5C3A-43BF-AF29-C0D5877E4E1F}" destId="{448A6F26-40E1-4BB2-A967-D5947D27B9B1}" srcOrd="0" destOrd="0" presId="urn:microsoft.com/office/officeart/2005/8/layout/orgChart1"/>
    <dgm:cxn modelId="{43AFCB2D-3D86-4D0C-ABB0-5207337D18BC}" type="presParOf" srcId="{2B778477-5C3A-43BF-AF29-C0D5877E4E1F}" destId="{14539B1B-FC11-4ED6-B768-C91783199AE3}" srcOrd="1" destOrd="0" presId="urn:microsoft.com/office/officeart/2005/8/layout/orgChart1"/>
    <dgm:cxn modelId="{D60F30D2-5155-48E9-A5E5-64FE380281EE}" type="presParOf" srcId="{C9704394-E5AE-48F3-B59D-2341107C54CA}" destId="{67A05680-D5E7-4CC2-8B72-C01023ECB9A8}" srcOrd="1" destOrd="0" presId="urn:microsoft.com/office/officeart/2005/8/layout/orgChart1"/>
    <dgm:cxn modelId="{16F6AE96-27C7-4E19-8290-B5CC6A47E30E}" type="presParOf" srcId="{67A05680-D5E7-4CC2-8B72-C01023ECB9A8}" destId="{00084C5F-5603-4273-8537-39E17C510D41}" srcOrd="0" destOrd="0" presId="urn:microsoft.com/office/officeart/2005/8/layout/orgChart1"/>
    <dgm:cxn modelId="{0233D583-4670-449A-AEF1-2C2CC736C7DF}" type="presParOf" srcId="{67A05680-D5E7-4CC2-8B72-C01023ECB9A8}" destId="{BF505308-A517-4E9A-B9FC-F8D6824EC9D6}" srcOrd="1" destOrd="0" presId="urn:microsoft.com/office/officeart/2005/8/layout/orgChart1"/>
    <dgm:cxn modelId="{5C21E19C-23E6-4952-8DFF-C80A444488F1}" type="presParOf" srcId="{BF505308-A517-4E9A-B9FC-F8D6824EC9D6}" destId="{6BD65489-623D-4437-998D-2344C1E5E0FC}" srcOrd="0" destOrd="0" presId="urn:microsoft.com/office/officeart/2005/8/layout/orgChart1"/>
    <dgm:cxn modelId="{E4009F9C-9761-411A-9382-6398640B98DF}" type="presParOf" srcId="{6BD65489-623D-4437-998D-2344C1E5E0FC}" destId="{A5177ECF-33DD-4F6C-ACFC-B9761F27BE66}" srcOrd="0" destOrd="0" presId="urn:microsoft.com/office/officeart/2005/8/layout/orgChart1"/>
    <dgm:cxn modelId="{55AF7B3F-53A2-46F9-AA93-F0512E63FDE2}" type="presParOf" srcId="{6BD65489-623D-4437-998D-2344C1E5E0FC}" destId="{EE0E4E21-1DB0-4BB1-8385-8DA26E6232B2}" srcOrd="1" destOrd="0" presId="urn:microsoft.com/office/officeart/2005/8/layout/orgChart1"/>
    <dgm:cxn modelId="{0F4ACFA3-A39F-4E52-A43B-8CCE981F4663}" type="presParOf" srcId="{BF505308-A517-4E9A-B9FC-F8D6824EC9D6}" destId="{AF54554F-E1D7-429D-BDBD-2326B7C4EAB0}" srcOrd="1" destOrd="0" presId="urn:microsoft.com/office/officeart/2005/8/layout/orgChart1"/>
    <dgm:cxn modelId="{9EF5C891-31C2-468F-A838-51E480CF082B}" type="presParOf" srcId="{BF505308-A517-4E9A-B9FC-F8D6824EC9D6}" destId="{1E448225-E41C-4602-8622-99B625435812}" srcOrd="2" destOrd="0" presId="urn:microsoft.com/office/officeart/2005/8/layout/orgChart1"/>
    <dgm:cxn modelId="{CEF3CF26-A6D0-4702-BEA0-0DB6A5E348F4}" type="presParOf" srcId="{67A05680-D5E7-4CC2-8B72-C01023ECB9A8}" destId="{A90D990C-BEEA-4359-8D6A-3F9573F5DF3C}" srcOrd="2" destOrd="0" presId="urn:microsoft.com/office/officeart/2005/8/layout/orgChart1"/>
    <dgm:cxn modelId="{41FF5839-465F-49BA-A78C-42F3549CFCE2}" type="presParOf" srcId="{67A05680-D5E7-4CC2-8B72-C01023ECB9A8}" destId="{A15627BD-207E-40FC-A2D2-A8F76720DF4A}" srcOrd="3" destOrd="0" presId="urn:microsoft.com/office/officeart/2005/8/layout/orgChart1"/>
    <dgm:cxn modelId="{0EF4B1F9-FC66-44A8-B43D-B6EF680ABF97}" type="presParOf" srcId="{A15627BD-207E-40FC-A2D2-A8F76720DF4A}" destId="{C27D9652-C4DA-4B4A-B5D8-9756E147D060}" srcOrd="0" destOrd="0" presId="urn:microsoft.com/office/officeart/2005/8/layout/orgChart1"/>
    <dgm:cxn modelId="{72DC6B60-AAA1-466F-BEF6-EA9C09FD48C8}" type="presParOf" srcId="{C27D9652-C4DA-4B4A-B5D8-9756E147D060}" destId="{6D0E6EBA-C643-4B3C-97E1-E94D3CAB8817}" srcOrd="0" destOrd="0" presId="urn:microsoft.com/office/officeart/2005/8/layout/orgChart1"/>
    <dgm:cxn modelId="{748E74EA-FF0C-4462-8407-B17B640191BD}" type="presParOf" srcId="{C27D9652-C4DA-4B4A-B5D8-9756E147D060}" destId="{5B5F1F6A-8B10-474E-B511-715DB1737549}" srcOrd="1" destOrd="0" presId="urn:microsoft.com/office/officeart/2005/8/layout/orgChart1"/>
    <dgm:cxn modelId="{585747FC-42C7-4028-8C90-8D08AAA56736}" type="presParOf" srcId="{A15627BD-207E-40FC-A2D2-A8F76720DF4A}" destId="{044215BA-1CD8-4AE1-9BC7-F4F0B268513C}" srcOrd="1" destOrd="0" presId="urn:microsoft.com/office/officeart/2005/8/layout/orgChart1"/>
    <dgm:cxn modelId="{DB3802B6-6779-4B44-9A60-296CB1D5C364}" type="presParOf" srcId="{A15627BD-207E-40FC-A2D2-A8F76720DF4A}" destId="{14FF72EB-2D1A-41CD-AC3F-E7FF49AA39C2}" srcOrd="2" destOrd="0" presId="urn:microsoft.com/office/officeart/2005/8/layout/orgChart1"/>
    <dgm:cxn modelId="{A8CBD992-C9A9-4097-BBA9-F8008D57F06A}" type="presParOf" srcId="{67A05680-D5E7-4CC2-8B72-C01023ECB9A8}" destId="{AD181AA5-B6AB-4507-B005-89E7885E0530}" srcOrd="4" destOrd="0" presId="urn:microsoft.com/office/officeart/2005/8/layout/orgChart1"/>
    <dgm:cxn modelId="{96918CA1-C20F-4662-A98C-4AE8A5D302D1}" type="presParOf" srcId="{67A05680-D5E7-4CC2-8B72-C01023ECB9A8}" destId="{89A9A346-C10A-4730-8F5C-30616FC2DB23}" srcOrd="5" destOrd="0" presId="urn:microsoft.com/office/officeart/2005/8/layout/orgChart1"/>
    <dgm:cxn modelId="{78D3A84F-015F-48A1-849D-91262C9B9C22}" type="presParOf" srcId="{89A9A346-C10A-4730-8F5C-30616FC2DB23}" destId="{B67F7B74-4AF0-4339-8C14-77C01ED7CF7A}" srcOrd="0" destOrd="0" presId="urn:microsoft.com/office/officeart/2005/8/layout/orgChart1"/>
    <dgm:cxn modelId="{BE1B0047-0E94-4A4F-80E2-3CC385C29668}" type="presParOf" srcId="{B67F7B74-4AF0-4339-8C14-77C01ED7CF7A}" destId="{A8F854B2-8C65-40CF-9D50-0083E5C97811}" srcOrd="0" destOrd="0" presId="urn:microsoft.com/office/officeart/2005/8/layout/orgChart1"/>
    <dgm:cxn modelId="{A12B42F1-1FF6-4049-854C-A5233CB2BAAB}" type="presParOf" srcId="{B67F7B74-4AF0-4339-8C14-77C01ED7CF7A}" destId="{78DEA4E5-35A1-4A9C-8BDA-01F9CC3AC187}" srcOrd="1" destOrd="0" presId="urn:microsoft.com/office/officeart/2005/8/layout/orgChart1"/>
    <dgm:cxn modelId="{7CDC07BC-B115-4C4A-B96E-4E4BEEE2BF10}" type="presParOf" srcId="{89A9A346-C10A-4730-8F5C-30616FC2DB23}" destId="{AA52D3E0-73EA-40EE-B200-78B359B81888}" srcOrd="1" destOrd="0" presId="urn:microsoft.com/office/officeart/2005/8/layout/orgChart1"/>
    <dgm:cxn modelId="{3A949BE9-6DDF-4CEE-A298-84E6FF3BC2B9}" type="presParOf" srcId="{89A9A346-C10A-4730-8F5C-30616FC2DB23}" destId="{9F366831-02CA-4103-B075-B89CCF8A5734}" srcOrd="2" destOrd="0" presId="urn:microsoft.com/office/officeart/2005/8/layout/orgChart1"/>
    <dgm:cxn modelId="{F5AE519D-6714-4866-A180-E37488B50AB5}" type="presParOf" srcId="{C9704394-E5AE-48F3-B59D-2341107C54CA}" destId="{C905C42B-EC9B-442C-8318-FF39F6682B2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873DF3-B8B5-44F1-9089-6EF8DBE10FD9}">
      <dsp:nvSpPr>
        <dsp:cNvPr id="0" name=""/>
        <dsp:cNvSpPr/>
      </dsp:nvSpPr>
      <dsp:spPr>
        <a:xfrm>
          <a:off x="3557823" y="1193250"/>
          <a:ext cx="3557115" cy="355709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6400" b="1" kern="1200">
              <a:solidFill>
                <a:schemeClr val="tx1"/>
              </a:solidFill>
            </a:rPr>
            <a:t>Radijo bangos</a:t>
          </a:r>
        </a:p>
      </dsp:txBody>
      <dsp:txXfrm>
        <a:off x="4078750" y="1714175"/>
        <a:ext cx="2515261" cy="2515249"/>
      </dsp:txXfrm>
    </dsp:sp>
    <dsp:sp modelId="{7C8293F9-CC38-4798-8FB1-3F7CEA8796AA}">
      <dsp:nvSpPr>
        <dsp:cNvPr id="0" name=""/>
        <dsp:cNvSpPr/>
      </dsp:nvSpPr>
      <dsp:spPr>
        <a:xfrm rot="12583269">
          <a:off x="2730614" y="1794651"/>
          <a:ext cx="1135897" cy="27600"/>
        </a:xfrm>
        <a:custGeom>
          <a:avLst/>
          <a:gdLst/>
          <a:ahLst/>
          <a:cxnLst/>
          <a:rect l="0" t="0" r="0" b="0"/>
          <a:pathLst>
            <a:path>
              <a:moveTo>
                <a:pt x="0" y="13800"/>
              </a:moveTo>
              <a:lnTo>
                <a:pt x="1135897" y="1380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lt-LT" sz="500" kern="1200"/>
        </a:p>
      </dsp:txBody>
      <dsp:txXfrm rot="10800000">
        <a:off x="3270165" y="1780054"/>
        <a:ext cx="56794" cy="56794"/>
      </dsp:txXfrm>
    </dsp:sp>
    <dsp:sp modelId="{B9C2B543-32A3-4275-A65F-B435443DA2B0}">
      <dsp:nvSpPr>
        <dsp:cNvPr id="0" name=""/>
        <dsp:cNvSpPr/>
      </dsp:nvSpPr>
      <dsp:spPr>
        <a:xfrm>
          <a:off x="60017" y="49292"/>
          <a:ext cx="3286276" cy="169674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300" b="1" kern="1200">
              <a:solidFill>
                <a:schemeClr val="tx1"/>
              </a:solidFill>
            </a:rPr>
            <a:t>Ilgosios</a:t>
          </a:r>
        </a:p>
      </dsp:txBody>
      <dsp:txXfrm>
        <a:off x="541281" y="297775"/>
        <a:ext cx="2323748" cy="1199783"/>
      </dsp:txXfrm>
    </dsp:sp>
    <dsp:sp modelId="{01F055E3-D00F-4305-91C3-964F1EFA6725}">
      <dsp:nvSpPr>
        <dsp:cNvPr id="0" name=""/>
        <dsp:cNvSpPr/>
      </dsp:nvSpPr>
      <dsp:spPr>
        <a:xfrm rot="19839654">
          <a:off x="6810944" y="1796734"/>
          <a:ext cx="1182966" cy="27600"/>
        </a:xfrm>
        <a:custGeom>
          <a:avLst/>
          <a:gdLst/>
          <a:ahLst/>
          <a:cxnLst/>
          <a:rect l="0" t="0" r="0" b="0"/>
          <a:pathLst>
            <a:path>
              <a:moveTo>
                <a:pt x="0" y="13800"/>
              </a:moveTo>
              <a:lnTo>
                <a:pt x="1182966" y="1380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lt-LT" sz="500" kern="1200"/>
        </a:p>
      </dsp:txBody>
      <dsp:txXfrm>
        <a:off x="7372853" y="1780960"/>
        <a:ext cx="59148" cy="59148"/>
      </dsp:txXfrm>
    </dsp:sp>
    <dsp:sp modelId="{6D179768-CBB5-4DE7-8933-6F82764369F3}">
      <dsp:nvSpPr>
        <dsp:cNvPr id="0" name=""/>
        <dsp:cNvSpPr/>
      </dsp:nvSpPr>
      <dsp:spPr>
        <a:xfrm>
          <a:off x="7386480" y="47562"/>
          <a:ext cx="3286276" cy="169674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300" b="1" kern="1200">
              <a:solidFill>
                <a:schemeClr val="tx1"/>
              </a:solidFill>
            </a:rPr>
            <a:t>Vidutinės</a:t>
          </a:r>
        </a:p>
      </dsp:txBody>
      <dsp:txXfrm>
        <a:off x="7867744" y="296045"/>
        <a:ext cx="2323748" cy="1199783"/>
      </dsp:txXfrm>
    </dsp:sp>
    <dsp:sp modelId="{474B566E-AF63-46DE-B2D9-465A576F0F85}">
      <dsp:nvSpPr>
        <dsp:cNvPr id="0" name=""/>
        <dsp:cNvSpPr/>
      </dsp:nvSpPr>
      <dsp:spPr>
        <a:xfrm rot="1806192">
          <a:off x="6793625" y="4152846"/>
          <a:ext cx="1207416" cy="27600"/>
        </a:xfrm>
        <a:custGeom>
          <a:avLst/>
          <a:gdLst/>
          <a:ahLst/>
          <a:cxnLst/>
          <a:rect l="0" t="0" r="0" b="0"/>
          <a:pathLst>
            <a:path>
              <a:moveTo>
                <a:pt x="0" y="13800"/>
              </a:moveTo>
              <a:lnTo>
                <a:pt x="1207416" y="1380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lt-LT" sz="500" kern="1200">
            <a:solidFill>
              <a:schemeClr val="tx1"/>
            </a:solidFill>
          </a:endParaRPr>
        </a:p>
      </dsp:txBody>
      <dsp:txXfrm>
        <a:off x="7367148" y="4136460"/>
        <a:ext cx="60370" cy="60370"/>
      </dsp:txXfrm>
    </dsp:sp>
    <dsp:sp modelId="{B317EBAE-EC48-44FB-84A2-05D235484887}">
      <dsp:nvSpPr>
        <dsp:cNvPr id="0" name=""/>
        <dsp:cNvSpPr/>
      </dsp:nvSpPr>
      <dsp:spPr>
        <a:xfrm>
          <a:off x="7369273" y="4254619"/>
          <a:ext cx="3286276" cy="169674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600" b="1" kern="1200">
              <a:solidFill>
                <a:schemeClr val="tx1"/>
              </a:solidFill>
            </a:rPr>
            <a:t>Trumposios</a:t>
          </a:r>
        </a:p>
      </dsp:txBody>
      <dsp:txXfrm>
        <a:off x="7850537" y="4503102"/>
        <a:ext cx="2323748" cy="1199783"/>
      </dsp:txXfrm>
    </dsp:sp>
    <dsp:sp modelId="{43B52A44-4C78-49A4-81AB-986204171D6D}">
      <dsp:nvSpPr>
        <dsp:cNvPr id="0" name=""/>
        <dsp:cNvSpPr/>
      </dsp:nvSpPr>
      <dsp:spPr>
        <a:xfrm rot="8992134">
          <a:off x="2698408" y="4146822"/>
          <a:ext cx="1179418" cy="27600"/>
        </a:xfrm>
        <a:custGeom>
          <a:avLst/>
          <a:gdLst/>
          <a:ahLst/>
          <a:cxnLst/>
          <a:rect l="0" t="0" r="0" b="0"/>
          <a:pathLst>
            <a:path>
              <a:moveTo>
                <a:pt x="0" y="13800"/>
              </a:moveTo>
              <a:lnTo>
                <a:pt x="1179418" y="1380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lt-LT" sz="500" kern="1200"/>
        </a:p>
      </dsp:txBody>
      <dsp:txXfrm rot="10800000">
        <a:off x="3258632" y="4131136"/>
        <a:ext cx="58970" cy="58970"/>
      </dsp:txXfrm>
    </dsp:sp>
    <dsp:sp modelId="{25863323-3596-4527-BD8F-F5F1A1C49382}">
      <dsp:nvSpPr>
        <dsp:cNvPr id="0" name=""/>
        <dsp:cNvSpPr/>
      </dsp:nvSpPr>
      <dsp:spPr>
        <a:xfrm>
          <a:off x="42841" y="4242137"/>
          <a:ext cx="3286276" cy="1696749"/>
        </a:xfrm>
        <a:prstGeom prst="ellips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2300" b="1" kern="1200">
              <a:solidFill>
                <a:schemeClr val="tx1"/>
              </a:solidFill>
            </a:rPr>
            <a:t>Ultratrumposios</a:t>
          </a:r>
        </a:p>
      </dsp:txBody>
      <dsp:txXfrm>
        <a:off x="524105" y="4490620"/>
        <a:ext cx="2323748" cy="11997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181AA5-B6AB-4507-B005-89E7885E0530}">
      <dsp:nvSpPr>
        <dsp:cNvPr id="0" name=""/>
        <dsp:cNvSpPr/>
      </dsp:nvSpPr>
      <dsp:spPr>
        <a:xfrm>
          <a:off x="5449093" y="2641352"/>
          <a:ext cx="3855273" cy="6690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548"/>
              </a:lnTo>
              <a:lnTo>
                <a:pt x="3855273" y="334548"/>
              </a:lnTo>
              <a:lnTo>
                <a:pt x="3855273" y="669097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0D990C-BEEA-4359-8D6A-3F9573F5DF3C}">
      <dsp:nvSpPr>
        <dsp:cNvPr id="0" name=""/>
        <dsp:cNvSpPr/>
      </dsp:nvSpPr>
      <dsp:spPr>
        <a:xfrm>
          <a:off x="5403373" y="2641352"/>
          <a:ext cx="91440" cy="66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69097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084C5F-5603-4273-8537-39E17C510D41}">
      <dsp:nvSpPr>
        <dsp:cNvPr id="0" name=""/>
        <dsp:cNvSpPr/>
      </dsp:nvSpPr>
      <dsp:spPr>
        <a:xfrm>
          <a:off x="1593819" y="2641352"/>
          <a:ext cx="3855273" cy="669097"/>
        </a:xfrm>
        <a:custGeom>
          <a:avLst/>
          <a:gdLst/>
          <a:ahLst/>
          <a:cxnLst/>
          <a:rect l="0" t="0" r="0" b="0"/>
          <a:pathLst>
            <a:path>
              <a:moveTo>
                <a:pt x="3855273" y="0"/>
              </a:moveTo>
              <a:lnTo>
                <a:pt x="3855273" y="334548"/>
              </a:lnTo>
              <a:lnTo>
                <a:pt x="0" y="334548"/>
              </a:lnTo>
              <a:lnTo>
                <a:pt x="0" y="669097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8A6F26-40E1-4BB2-A967-D5947D27B9B1}">
      <dsp:nvSpPr>
        <dsp:cNvPr id="0" name=""/>
        <dsp:cNvSpPr/>
      </dsp:nvSpPr>
      <dsp:spPr>
        <a:xfrm>
          <a:off x="3856005" y="1048264"/>
          <a:ext cx="3186176" cy="1593088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4500" kern="1200">
              <a:solidFill>
                <a:schemeClr val="tx1"/>
              </a:solidFill>
            </a:rPr>
            <a:t>Radijo bangų savybės</a:t>
          </a:r>
        </a:p>
      </dsp:txBody>
      <dsp:txXfrm>
        <a:off x="3856005" y="1048264"/>
        <a:ext cx="3186176" cy="1593088"/>
      </dsp:txXfrm>
    </dsp:sp>
    <dsp:sp modelId="{A5177ECF-33DD-4F6C-ACFC-B9761F27BE66}">
      <dsp:nvSpPr>
        <dsp:cNvPr id="0" name=""/>
        <dsp:cNvSpPr/>
      </dsp:nvSpPr>
      <dsp:spPr>
        <a:xfrm>
          <a:off x="731" y="3310450"/>
          <a:ext cx="3186176" cy="1593088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4500" kern="1200">
              <a:solidFill>
                <a:schemeClr val="tx1"/>
              </a:solidFill>
            </a:rPr>
            <a:t>Atspindys</a:t>
          </a:r>
        </a:p>
      </dsp:txBody>
      <dsp:txXfrm>
        <a:off x="731" y="3310450"/>
        <a:ext cx="3186176" cy="1593088"/>
      </dsp:txXfrm>
    </dsp:sp>
    <dsp:sp modelId="{6D0E6EBA-C643-4B3C-97E1-E94D3CAB8817}">
      <dsp:nvSpPr>
        <dsp:cNvPr id="0" name=""/>
        <dsp:cNvSpPr/>
      </dsp:nvSpPr>
      <dsp:spPr>
        <a:xfrm>
          <a:off x="3856005" y="3310450"/>
          <a:ext cx="3186176" cy="1593088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4500" kern="1200">
              <a:solidFill>
                <a:schemeClr val="tx1"/>
              </a:solidFill>
            </a:rPr>
            <a:t>Interferencija</a:t>
          </a:r>
        </a:p>
      </dsp:txBody>
      <dsp:txXfrm>
        <a:off x="3856005" y="3310450"/>
        <a:ext cx="3186176" cy="1593088"/>
      </dsp:txXfrm>
    </dsp:sp>
    <dsp:sp modelId="{A8F854B2-8C65-40CF-9D50-0083E5C97811}">
      <dsp:nvSpPr>
        <dsp:cNvPr id="0" name=""/>
        <dsp:cNvSpPr/>
      </dsp:nvSpPr>
      <dsp:spPr>
        <a:xfrm>
          <a:off x="7711278" y="3310450"/>
          <a:ext cx="3186176" cy="1593088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lt-LT" sz="4500" kern="1200">
              <a:solidFill>
                <a:schemeClr val="tx1"/>
              </a:solidFill>
            </a:rPr>
            <a:t>Difrakcija</a:t>
          </a:r>
        </a:p>
      </dsp:txBody>
      <dsp:txXfrm>
        <a:off x="7711278" y="3310450"/>
        <a:ext cx="3186176" cy="15930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wmf"/></Relationships>
</file>

<file path=ppt/media/hdphoto1.wdp>
</file>

<file path=ppt/media/image1.jpg>
</file>

<file path=ppt/media/image10.jpeg>
</file>

<file path=ppt/media/image11.jpeg>
</file>

<file path=ppt/media/image12.jpeg>
</file>

<file path=ppt/media/image13.jpg>
</file>

<file path=ppt/media/image14.gif>
</file>

<file path=ppt/media/image15.jpg>
</file>

<file path=ppt/media/image16.png>
</file>

<file path=ppt/media/image17.gif>
</file>

<file path=ppt/media/image18.gif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jpg>
</file>

<file path=ppt/media/image25.jpg>
</file>

<file path=ppt/media/image26.jpeg>
</file>

<file path=ppt/media/image27.png>
</file>

<file path=ppt/media/image28.jpeg>
</file>

<file path=ppt/media/image29.jpeg>
</file>

<file path=ppt/media/image3.jpg>
</file>

<file path=ppt/media/image30.png>
</file>

<file path=ppt/media/image31.png>
</file>

<file path=ppt/media/image32.jpg>
</file>

<file path=ppt/media/image33.png>
</file>

<file path=ppt/media/image34.jpeg>
</file>

<file path=ppt/media/image35.jpeg>
</file>

<file path=ppt/media/image36.wmf>
</file>

<file path=ppt/media/image37.wmf>
</file>

<file path=ppt/media/image38.jpg>
</file>

<file path=ppt/media/image39.jpg>
</file>

<file path=ppt/media/image4.jpg>
</file>

<file path=ppt/media/image40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494B63-CF4A-4E58-A7A7-5BD400F7560A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t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5C838-74A4-43CB-9931-CC0711EB75E3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67555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C838-74A4-43CB-9931-CC0711EB75E3}" type="slidenum">
              <a:rPr lang="lt-LT" smtClean="0"/>
              <a:t>1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149696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C838-74A4-43CB-9931-CC0711EB75E3}" type="slidenum">
              <a:rPr lang="lt-LT" smtClean="0"/>
              <a:t>3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63709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524BD-346A-40A8-BBAB-83577C3A46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D70CE8-2032-45CF-92C9-000819B49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81BF0-5DAA-4B87-82EE-D5DC348C3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1761B-4244-4128-9391-80CCD0C12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87B52-AAFE-4629-9F22-805ABE936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704554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88DEF-FAE8-4183-9F6E-A54699DDA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69F795-088C-435E-BB57-047F4CC4C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9DD9F-152E-43F7-91FF-64B3219DB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80BF0-030C-4B07-AD0C-C15D1A0EE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D9CD0-0860-4C4A-8B2C-7C199B6C7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78468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967675-39E4-428F-BA62-C7E6C765FA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2F1C51-4B68-4B62-9AA1-0C4151AB6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01726-ACC6-456F-9559-E0CBD7973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A11CA-03A1-4BE2-A212-65E89134D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3BE7F-F3BD-429D-897C-FE379DC98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7378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3F898-94A0-410D-BF1E-C8D4972EF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6A730-86F1-4BB0-9C78-866F04434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730B0-B3CD-4620-913F-008BB66E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6B24E-FA1C-4005-B07E-971B0CD47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842A3-DA4F-44FD-BDF4-BA1CE142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33125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8441E-6D3A-4A05-80E6-83627EC67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F4256-BC15-4B79-9498-62BD450435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9BABC-353C-444E-AA2E-823397168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E8724-7330-497A-822D-E5151A67E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0DE01-229F-4A26-A0A5-2AA47CBF5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663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00364-DDE2-4075-93C7-71F87FEEC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7A2C3-6D14-478A-9B7B-2AC36E9A0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540439-F354-4886-8B37-ACBA6C6D74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6541D1-43B2-4225-848F-B20306A9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9544A-A8F6-46A4-82F1-5761A93EC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329A47-98A4-4163-8A85-FC6101A4F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246540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A52CA-F718-4E61-8C83-063B3048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0778F-FC34-40AF-9741-FC18C088A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447A6A-98B5-4E42-B475-EE91F7126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009D5E-E02C-48D3-8758-AF5DD5C30E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C6475-70EA-4F98-9672-23BF6CA10A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DA6AA9-3D8C-4254-9119-19BD48F29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89AB56-08C0-4B7E-828E-4D0D2888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E936D8-1CF3-4C90-A2BE-AC7AD731E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554921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2750-BBA2-4BBB-8021-9989EAE95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036BC6-3937-4A45-9551-9B9C5DA2C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0ABEF-A5F6-4E73-A52B-0B2BB18A5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48478-FFFA-495A-8E42-B1787F7A3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47554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ED24C2-B5C7-4011-A827-D062C531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DA1DFA-37FA-4571-ADDB-B06CB7AC7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F680D-86CE-439C-8B30-1CEF24E03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36081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897D4-60B6-446F-9310-ED40B092C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5EA23-A82E-4E00-9172-E2B1C37F0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FECCB2-9229-4F6A-8C08-B12BEDC75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0CC82A-F9C5-459E-97F9-530D54ADE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7BCA6-BA50-4096-9462-E17E1C39D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FDB13-C5B0-4EBB-9E7C-47F9B6B8C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184580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D63F4-96E3-4DA1-BA7E-7F5073AB6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A2B134-3B1C-40F5-B581-88555246F6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t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6F8E9C-1E68-4AC3-B328-ED61A52E4C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022A3F-D52E-4ABD-B001-8EBE77218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22E0D3-B9B0-464F-9E9D-DCFB99C6B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B3CF1-9F12-4E47-94AC-5BDE1D14F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05012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E2E24-AF41-4CBD-9E8D-43D9B464B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AF9091-A0FC-4B59-995C-2C3CF98F0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44FFF-0877-48E9-A435-8CF415D365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289FE-6E72-43AB-AC36-697CFDD7751F}" type="datetimeFigureOut">
              <a:rPr lang="lt-LT" smtClean="0"/>
              <a:t>2018-11-07</a:t>
            </a:fld>
            <a:endParaRPr lang="lt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F646A-1EF9-40B1-8688-3D9ECEA320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0F7DE-F5D9-4297-9B09-8F32BD81FD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18F9E-8C6A-450E-A7D5-B8C8A8B534FA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882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t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6.w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7.w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Vaizdo rezultatas pagal uÅ¾klausÄ âsoldier with radioâ">
            <a:extLst>
              <a:ext uri="{FF2B5EF4-FFF2-40B4-BE49-F238E27FC236}">
                <a16:creationId xmlns:a16="http://schemas.microsoft.com/office/drawing/2014/main" id="{2A326518-85E2-4F3E-BA4C-6E060EC1770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83506-08B3-4B7D-A4E0-444523064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74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A0B3E5C0-DFCD-45A8-B790-A3ED1C977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7650" y="257969"/>
            <a:ext cx="4352925" cy="561975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9FC4E69B-7197-426A-B08B-E45417153DD1}"/>
              </a:ext>
            </a:extLst>
          </p:cNvPr>
          <p:cNvSpPr txBox="1">
            <a:spLocks/>
          </p:cNvSpPr>
          <p:nvPr/>
        </p:nvSpPr>
        <p:spPr>
          <a:xfrm>
            <a:off x="5305424" y="6021388"/>
            <a:ext cx="2019300" cy="9223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lt-L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>
                <a:cs typeface="Calibri"/>
              </a:rPr>
              <a:t>Heinrich Hertz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986973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sitting in front of a computer&#10;&#10;Description generated with high confidence">
            <a:extLst>
              <a:ext uri="{FF2B5EF4-FFF2-40B4-BE49-F238E27FC236}">
                <a16:creationId xmlns:a16="http://schemas.microsoft.com/office/drawing/2014/main" id="{C2F4A1BB-6D8F-4217-89B5-A781178AC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565" y="368300"/>
            <a:ext cx="6257944" cy="5027613"/>
          </a:xfrm>
          <a:prstGeom prst="rect">
            <a:avLst/>
          </a:prstGeom>
        </p:spPr>
      </p:pic>
      <p:pic>
        <p:nvPicPr>
          <p:cNvPr id="6" name="Picture 6" descr="A group of people sitting in a room&#10;&#10;Description generated with very high confidence">
            <a:extLst>
              <a:ext uri="{FF2B5EF4-FFF2-40B4-BE49-F238E27FC236}">
                <a16:creationId xmlns:a16="http://schemas.microsoft.com/office/drawing/2014/main" id="{F34A523A-4D46-4A05-9348-4AEBE9E9F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0" y="2514600"/>
            <a:ext cx="5400675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3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D3D98A-D7BC-41D5-9834-F321BDC56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17AD92-9973-44C3-9B96-5BD2A9C455F6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4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235724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5F82DA3-5332-44EF-B8DE-B63DA54EE6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2762699"/>
              </p:ext>
            </p:extLst>
          </p:nvPr>
        </p:nvGraphicFramePr>
        <p:xfrm>
          <a:off x="600075" y="471488"/>
          <a:ext cx="10672763" cy="594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952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62E9E8D-B5B7-412D-9504-735EB93E70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8053303"/>
              </p:ext>
            </p:extLst>
          </p:nvPr>
        </p:nvGraphicFramePr>
        <p:xfrm>
          <a:off x="531812" y="420422"/>
          <a:ext cx="10898187" cy="5951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9768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51120-9BAF-431E-92B1-A8DE11775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30847B9D-E544-474C-81D4-2A350A2CD3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5657" y="358252"/>
            <a:ext cx="9672007" cy="610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482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ED3A18-EBDF-4554-BC61-A985493D85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F8CE7C-013E-4A82-B69D-2AF2F513C8F7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5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792660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EFAB9-617A-4C3B-8E84-A93E88DEA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/>
              <a:t>Radijo siųstuvas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EA1C0-C10D-4F30-8240-6212A7801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lt-LT" sz="4000"/>
              <a:t>Radijo siųstuvas naudojamas </a:t>
            </a:r>
            <a:r>
              <a:rPr lang="lt-LT" sz="4000" b="1"/>
              <a:t>žmogaus</a:t>
            </a:r>
            <a:r>
              <a:rPr lang="lt-LT" sz="4000"/>
              <a:t> </a:t>
            </a:r>
            <a:r>
              <a:rPr lang="lt-LT" sz="4000" b="1"/>
              <a:t>balsui</a:t>
            </a:r>
            <a:r>
              <a:rPr lang="lt-LT" sz="4000"/>
              <a:t> ar kitam </a:t>
            </a:r>
            <a:r>
              <a:rPr lang="lt-LT" sz="4000" b="1"/>
              <a:t>garso</a:t>
            </a:r>
            <a:r>
              <a:rPr lang="lt-LT" sz="4000"/>
              <a:t> </a:t>
            </a:r>
            <a:r>
              <a:rPr lang="lt-LT" sz="4000" b="1"/>
              <a:t>šaltiniui</a:t>
            </a:r>
            <a:r>
              <a:rPr lang="lt-LT" sz="4000"/>
              <a:t> paversti </a:t>
            </a:r>
            <a:r>
              <a:rPr lang="lt-LT" sz="4000" b="1"/>
              <a:t>radijo</a:t>
            </a:r>
            <a:r>
              <a:rPr lang="lt-LT" sz="4000"/>
              <a:t> </a:t>
            </a:r>
            <a:r>
              <a:rPr lang="lt-LT" sz="4000" b="1"/>
              <a:t>bangomis</a:t>
            </a:r>
            <a:r>
              <a:rPr lang="lt-LT" sz="4000"/>
              <a:t> ir transliuoti radijo imtuvams. </a:t>
            </a:r>
          </a:p>
        </p:txBody>
      </p:sp>
    </p:spTree>
    <p:extLst>
      <p:ext uri="{BB962C8B-B14F-4D97-AF65-F5344CB8AC3E}">
        <p14:creationId xmlns:p14="http://schemas.microsoft.com/office/powerpoint/2010/main" val="640059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80561-8BC0-41BB-AE6D-8BC3EF5E4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1C2653A-1D8C-4619-92BB-9730A0676C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426" y="130777"/>
            <a:ext cx="9417148" cy="6596445"/>
          </a:xfrm>
        </p:spPr>
      </p:pic>
    </p:spTree>
    <p:extLst>
      <p:ext uri="{BB962C8B-B14F-4D97-AF65-F5344CB8AC3E}">
        <p14:creationId xmlns:p14="http://schemas.microsoft.com/office/powerpoint/2010/main" val="40889867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0E33-7EC7-4CCB-B1AE-67156411E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EBC6E-AC9E-43F2-8F33-CD6987E79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55298" name="Picture 2" descr="Vaizdo rezultatas pagal uÅ¾klausÄ âradio frequency animationâ">
            <a:extLst>
              <a:ext uri="{FF2B5EF4-FFF2-40B4-BE49-F238E27FC236}">
                <a16:creationId xmlns:a16="http://schemas.microsoft.com/office/drawing/2014/main" id="{34251562-DF3E-4110-AF13-7366B3DA7B9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8267" y="1396175"/>
            <a:ext cx="7095466" cy="406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72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CB106F-531A-42FE-B3F6-BEE6DD277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BB6881-115D-4AE5-BD23-AC5F618CD611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1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656247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Vaizdo rezultatas pagal uÅ¾klausÄ âradio working animationâ">
            <a:extLst>
              <a:ext uri="{FF2B5EF4-FFF2-40B4-BE49-F238E27FC236}">
                <a16:creationId xmlns:a16="http://schemas.microsoft.com/office/drawing/2014/main" id="{55394C56-B674-43EB-9053-C73F8E54E81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423" y="365125"/>
            <a:ext cx="7439154" cy="581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80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machine&#10;&#10;Description generated with very high confidence">
            <a:extLst>
              <a:ext uri="{FF2B5EF4-FFF2-40B4-BE49-F238E27FC236}">
                <a16:creationId xmlns:a16="http://schemas.microsoft.com/office/drawing/2014/main" id="{90A20D75-3636-4FAB-A2A2-5572D408C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46" b="89845" l="5417" r="95250">
                        <a14:foregroundMark x1="15333" y1="40621" x2="8083" y2="34648"/>
                        <a14:foregroundMark x1="9833" y1="32736" x2="9833" y2="44803"/>
                        <a14:foregroundMark x1="6083" y1="26045" x2="5417" y2="35245"/>
                        <a14:foregroundMark x1="91917" y1="27360" x2="91750" y2="37157"/>
                        <a14:foregroundMark x1="95250" y1="25448" x2="95000" y2="28315"/>
                        <a14:foregroundMark x1="76083" y1="7646" x2="76083" y2="76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5775" y="1319784"/>
            <a:ext cx="6372225" cy="44375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19D5CE7-071F-4610-A6DE-022D8BDBE123}"/>
                  </a:ext>
                </a:extLst>
              </p:cNvPr>
              <p:cNvSpPr txBox="1"/>
              <p:nvPr/>
            </p:nvSpPr>
            <p:spPr>
              <a:xfrm>
                <a:off x="6859564" y="2086082"/>
                <a:ext cx="5041704" cy="2401356"/>
              </a:xfrm>
              <a:prstGeom prst="rect">
                <a:avLst/>
              </a:prstGeom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lt-LT" sz="7200" i="1">
                          <a:latin typeface="Cambria Math" panose="02040503050406030204" pitchFamily="18" charset="0"/>
                        </a:rPr>
                        <m:t>𝜈</m:t>
                      </m:r>
                      <m:r>
                        <a:rPr lang="en-US" sz="72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lt-LT" sz="7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7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72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7200" i="1">
                              <a:latin typeface="Cambria Math" panose="02040503050406030204" pitchFamily="18" charset="0"/>
                            </a:rPr>
                            <m:t>𝜋</m:t>
                          </m:r>
                          <m:rad>
                            <m:radPr>
                              <m:degHide m:val="on"/>
                              <m:ctrlPr>
                                <a:rPr lang="lt-LT" sz="72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𝐿𝐶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7200" b="1">
                  <a:solidFill>
                    <a:srgbClr val="FF0000"/>
                  </a:solidFill>
                  <a:cs typeface="Calibri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19D5CE7-071F-4610-A6DE-022D8BDBE1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9564" y="2086082"/>
                <a:ext cx="5041704" cy="240135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6163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cell phone&#10;&#10;Description generated with high confidence">
            <a:extLst>
              <a:ext uri="{FF2B5EF4-FFF2-40B4-BE49-F238E27FC236}">
                <a16:creationId xmlns:a16="http://schemas.microsoft.com/office/drawing/2014/main" id="{77032E77-3C49-46B8-B2C0-C7F814025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728" y="2205"/>
            <a:ext cx="6959600" cy="695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461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FA9568-8A08-4EC6-B2A5-52AD12062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440C98-C03D-44D2-9832-2A156439B4D4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6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905317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>
            <a:extLst>
              <a:ext uri="{FF2B5EF4-FFF2-40B4-BE49-F238E27FC236}">
                <a16:creationId xmlns:a16="http://schemas.microsoft.com/office/drawing/2014/main" id="{09A5667C-1529-4CF6-82D4-B0774A5AB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>
                <a:cs typeface="Times"/>
              </a:rPr>
              <a:t>Radijo imtuvas</a:t>
            </a:r>
            <a:endParaRPr lang="lt-LT" b="1">
              <a:cs typeface="Calibri Light"/>
            </a:endParaRPr>
          </a:p>
        </p:txBody>
      </p:sp>
      <p:sp>
        <p:nvSpPr>
          <p:cNvPr id="7" name="Turinio vietos rezervavimo ženklas 6">
            <a:extLst>
              <a:ext uri="{FF2B5EF4-FFF2-40B4-BE49-F238E27FC236}">
                <a16:creationId xmlns:a16="http://schemas.microsoft.com/office/drawing/2014/main" id="{9C6360B3-8AE3-4171-A4E5-15833BC95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lt-LT" sz="3000" b="1" dirty="0">
                <a:cs typeface="Times"/>
              </a:rPr>
              <a:t>Radijo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imtuvas</a:t>
            </a:r>
            <a:r>
              <a:rPr lang="lt-LT" sz="3000" dirty="0">
                <a:cs typeface="Times"/>
              </a:rPr>
              <a:t> – tai prietaisas, kuris „</a:t>
            </a:r>
            <a:r>
              <a:rPr lang="lt-LT" sz="3000" b="1" dirty="0">
                <a:cs typeface="Times"/>
              </a:rPr>
              <a:t>pagauna</a:t>
            </a:r>
            <a:r>
              <a:rPr lang="lt-LT" sz="3000" dirty="0">
                <a:cs typeface="Times"/>
              </a:rPr>
              <a:t>“ radijo stočių, </a:t>
            </a:r>
            <a:r>
              <a:rPr lang="lt-LT" sz="3000" dirty="0" err="1">
                <a:cs typeface="Times"/>
              </a:rPr>
              <a:t>t.y</a:t>
            </a:r>
            <a:r>
              <a:rPr lang="lt-LT" sz="3000" dirty="0">
                <a:cs typeface="Times"/>
              </a:rPr>
              <a:t>. </a:t>
            </a:r>
            <a:r>
              <a:rPr lang="lt-LT" sz="3000" b="1" dirty="0">
                <a:cs typeface="Times"/>
              </a:rPr>
              <a:t>siųstuvų</a:t>
            </a:r>
            <a:r>
              <a:rPr lang="lt-LT" sz="3000" dirty="0">
                <a:cs typeface="Times"/>
              </a:rPr>
              <a:t>, skleidžiamas moduliuotąsias elektromagnetines </a:t>
            </a:r>
            <a:r>
              <a:rPr lang="lt-LT" sz="3000" b="1">
                <a:cs typeface="Times"/>
              </a:rPr>
              <a:t>bangas</a:t>
            </a:r>
            <a:r>
              <a:rPr lang="lt-LT" sz="3000">
                <a:cs typeface="Times"/>
              </a:rPr>
              <a:t>. </a:t>
            </a:r>
          </a:p>
          <a:p>
            <a:pPr marL="0" indent="0" algn="ctr">
              <a:buNone/>
            </a:pPr>
            <a:endParaRPr lang="lt-LT" sz="3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84857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632F-5D89-4D73-90B8-CC9DB7E8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6FAA9C-80EC-422D-9CEF-49FDD66B2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32" y="0"/>
            <a:ext cx="11196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7546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D3684-3695-4B4E-8AA6-F7C260F12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7977"/>
            <a:ext cx="9230164" cy="2234929"/>
          </a:xfrm>
        </p:spPr>
        <p:txBody>
          <a:bodyPr anchor="t">
            <a:normAutofit/>
          </a:bodyPr>
          <a:lstStyle/>
          <a:p>
            <a:r>
              <a:rPr lang="lt-LT" sz="3000" b="1" dirty="0"/>
              <a:t>Virpesių</a:t>
            </a:r>
            <a:r>
              <a:rPr lang="lt-LT" sz="3000" dirty="0"/>
              <a:t> </a:t>
            </a:r>
            <a:r>
              <a:rPr lang="lt-LT" sz="3000" b="1" dirty="0"/>
              <a:t>kontūre</a:t>
            </a:r>
            <a:r>
              <a:rPr lang="lt-LT" sz="3000" dirty="0"/>
              <a:t> sukeliami </a:t>
            </a:r>
            <a:r>
              <a:rPr lang="lt-LT" sz="3000" b="1" dirty="0"/>
              <a:t>elektriniai</a:t>
            </a:r>
            <a:r>
              <a:rPr lang="lt-LT" sz="3000" dirty="0"/>
              <a:t> </a:t>
            </a:r>
            <a:r>
              <a:rPr lang="lt-LT" sz="3000" b="1" dirty="0"/>
              <a:t>virpesiai</a:t>
            </a:r>
            <a:r>
              <a:rPr lang="lt-LT" sz="30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7CA978-0255-4433-A6D7-83C1F22AB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213" y="2218226"/>
            <a:ext cx="7321787" cy="4639774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2AF3EF-0158-4D59-ABB8-A73DF5362D48}"/>
              </a:ext>
            </a:extLst>
          </p:cNvPr>
          <p:cNvSpPr txBox="1">
            <a:spLocks/>
          </p:cNvSpPr>
          <p:nvPr/>
        </p:nvSpPr>
        <p:spPr>
          <a:xfrm>
            <a:off x="838200" y="2143418"/>
            <a:ext cx="4032013" cy="40315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b="1" dirty="0"/>
              <a:t>Antena</a:t>
            </a:r>
            <a:r>
              <a:rPr lang="lt-LT" dirty="0"/>
              <a:t> priima signalus, joje sužadinami aukšto dažnio moduliuotieji elektromagnetiniai </a:t>
            </a:r>
            <a:r>
              <a:rPr lang="lt-LT" b="1" dirty="0"/>
              <a:t>virpesiai.</a:t>
            </a:r>
            <a:endParaRPr lang="lt-LT" dirty="0">
              <a:cs typeface="Calibri"/>
            </a:endParaRPr>
          </a:p>
        </p:txBody>
      </p:sp>
      <p:sp>
        <p:nvSpPr>
          <p:cNvPr id="10" name="Pavadinimas 1">
            <a:extLst>
              <a:ext uri="{FF2B5EF4-FFF2-40B4-BE49-F238E27FC236}">
                <a16:creationId xmlns:a16="http://schemas.microsoft.com/office/drawing/2014/main" id="{245CF20B-D261-4933-9C65-6A4C1B231A0A}"/>
              </a:ext>
            </a:extLst>
          </p:cNvPr>
          <p:cNvSpPr txBox="1">
            <a:spLocks/>
          </p:cNvSpPr>
          <p:nvPr/>
        </p:nvSpPr>
        <p:spPr>
          <a:xfrm>
            <a:off x="838200" y="16241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lt-LT" sz="5000" b="1">
                <a:cs typeface="Times"/>
              </a:rPr>
              <a:t>Radijo imtuvo veikimas</a:t>
            </a:r>
            <a:endParaRPr lang="lt-LT" b="1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982327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B56C4-CE02-4002-BE28-16F386884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628"/>
            <a:ext cx="10621107" cy="1962443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lt-LT" sz="3000" dirty="0">
                <a:cs typeface="Times"/>
              </a:rPr>
              <a:t>Iš </a:t>
            </a:r>
            <a:r>
              <a:rPr lang="lt-LT" sz="3000" b="1" dirty="0">
                <a:cs typeface="Times"/>
              </a:rPr>
              <a:t>antenoje</a:t>
            </a:r>
            <a:r>
              <a:rPr lang="lt-LT" sz="3000" dirty="0">
                <a:cs typeface="Times"/>
              </a:rPr>
              <a:t> sužadintų </a:t>
            </a:r>
            <a:r>
              <a:rPr lang="lt-LT" sz="3000" b="1" dirty="0">
                <a:cs typeface="Times"/>
              </a:rPr>
              <a:t>virpesių</a:t>
            </a:r>
            <a:r>
              <a:rPr lang="lt-LT" sz="3000" dirty="0">
                <a:cs typeface="Times"/>
              </a:rPr>
              <a:t> kontūras išskiria reikalingo dažnio </a:t>
            </a:r>
            <a:r>
              <a:rPr lang="lt-LT" sz="3000" b="1" dirty="0">
                <a:cs typeface="Times"/>
              </a:rPr>
              <a:t>virpesius</a:t>
            </a:r>
            <a:r>
              <a:rPr lang="lt-LT" sz="3000" dirty="0">
                <a:cs typeface="Times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17503E8-3C79-4CC1-8674-DE29E5B2E10D}"/>
              </a:ext>
            </a:extLst>
          </p:cNvPr>
          <p:cNvSpPr txBox="1">
            <a:spLocks/>
          </p:cNvSpPr>
          <p:nvPr/>
        </p:nvSpPr>
        <p:spPr>
          <a:xfrm>
            <a:off x="838200" y="2602523"/>
            <a:ext cx="4032013" cy="42554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lt-LT" sz="3000" b="1" dirty="0">
                <a:cs typeface="Times"/>
              </a:rPr>
              <a:t>Detektorius</a:t>
            </a:r>
            <a:r>
              <a:rPr lang="lt-LT" sz="3000" dirty="0">
                <a:cs typeface="Times"/>
              </a:rPr>
              <a:t> – prietaisas, kuris elektros srovę praleidžia tik </a:t>
            </a:r>
            <a:r>
              <a:rPr lang="lt-LT" sz="3000" b="1" dirty="0">
                <a:cs typeface="Times"/>
              </a:rPr>
              <a:t>viena</a:t>
            </a:r>
            <a:r>
              <a:rPr lang="lt-LT" sz="3000" dirty="0">
                <a:cs typeface="Times"/>
              </a:rPr>
              <a:t> </a:t>
            </a:r>
            <a:r>
              <a:rPr lang="lt-LT" sz="3000" b="1" dirty="0">
                <a:cs typeface="Times"/>
              </a:rPr>
              <a:t>kryptimi</a:t>
            </a:r>
            <a:r>
              <a:rPr lang="lt-LT" sz="3000" dirty="0">
                <a:cs typeface="Times"/>
              </a:rPr>
              <a:t>, atskiria </a:t>
            </a:r>
            <a:r>
              <a:rPr lang="lt-LT" sz="3000" b="1" dirty="0">
                <a:cs typeface="Times"/>
              </a:rPr>
              <a:t>moduliuotąjį</a:t>
            </a:r>
            <a:r>
              <a:rPr lang="lt-LT" sz="3000" dirty="0">
                <a:cs typeface="Times"/>
              </a:rPr>
              <a:t> signalą nuo </a:t>
            </a:r>
            <a:r>
              <a:rPr lang="lt-LT" sz="3000" b="1" dirty="0">
                <a:cs typeface="Times"/>
              </a:rPr>
              <a:t>pirminio</a:t>
            </a:r>
            <a:r>
              <a:rPr lang="lt-LT" sz="3000" dirty="0">
                <a:cs typeface="Times"/>
              </a:rPr>
              <a:t> radijo signalo.</a:t>
            </a:r>
            <a:endParaRPr lang="lt-LT" sz="3000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36B57C-51A2-420A-9DDC-979BA8BBB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213" y="2218226"/>
            <a:ext cx="7321787" cy="4639774"/>
          </a:xfrm>
          <a:prstGeom prst="rect">
            <a:avLst/>
          </a:prstGeom>
        </p:spPr>
      </p:pic>
      <p:sp>
        <p:nvSpPr>
          <p:cNvPr id="10" name="Pavadinimas 1">
            <a:extLst>
              <a:ext uri="{FF2B5EF4-FFF2-40B4-BE49-F238E27FC236}">
                <a16:creationId xmlns:a16="http://schemas.microsoft.com/office/drawing/2014/main" id="{E2BD8785-5606-4C42-A47F-0EE9BDAF6F36}"/>
              </a:ext>
            </a:extLst>
          </p:cNvPr>
          <p:cNvSpPr txBox="1">
            <a:spLocks/>
          </p:cNvSpPr>
          <p:nvPr/>
        </p:nvSpPr>
        <p:spPr>
          <a:xfrm>
            <a:off x="838200" y="16241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lt-LT" sz="5000" b="1">
                <a:cs typeface="Times"/>
              </a:rPr>
              <a:t>Radijo imtuvo veikimas</a:t>
            </a:r>
            <a:endParaRPr lang="lt-LT" b="1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3097600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130881-6CE5-4BEA-B5DE-0D7E9B8FA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213" y="2218226"/>
            <a:ext cx="7321787" cy="4639774"/>
          </a:xfrm>
          <a:prstGeom prst="rect">
            <a:avLst/>
          </a:prstGeom>
        </p:spPr>
      </p:pic>
      <p:sp>
        <p:nvSpPr>
          <p:cNvPr id="2" name="Pavadinimas 1">
            <a:extLst>
              <a:ext uri="{FF2B5EF4-FFF2-40B4-BE49-F238E27FC236}">
                <a16:creationId xmlns:a16="http://schemas.microsoft.com/office/drawing/2014/main" id="{2FABA10C-8521-4281-9715-4EE142F4D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41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lt-LT" sz="5000" b="1" dirty="0">
                <a:cs typeface="Times"/>
              </a:rPr>
              <a:t>Radijo imtuvo veikimas</a:t>
            </a:r>
            <a:endParaRPr lang="lt-LT" b="1" dirty="0">
              <a:cs typeface="Calibri Light"/>
            </a:endParaRPr>
          </a:p>
        </p:txBody>
      </p:sp>
      <p:sp>
        <p:nvSpPr>
          <p:cNvPr id="3" name="Turinio vietos rezervavimo ženklas 2">
            <a:extLst>
              <a:ext uri="{FF2B5EF4-FFF2-40B4-BE49-F238E27FC236}">
                <a16:creationId xmlns:a16="http://schemas.microsoft.com/office/drawing/2014/main" id="{FF767AD5-B4D6-4D97-A4CE-0DB01E270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469462"/>
            <a:ext cx="11265291" cy="7487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lt-LT" sz="3000" dirty="0">
                <a:cs typeface="Times" panose="02020603050405020304" pitchFamily="18" charset="0"/>
              </a:rPr>
              <a:t>Praėjusi </a:t>
            </a:r>
            <a:r>
              <a:rPr lang="lt-LT" sz="3000" b="1" dirty="0">
                <a:cs typeface="Times" panose="02020603050405020304" pitchFamily="18" charset="0"/>
              </a:rPr>
              <a:t>detektorių</a:t>
            </a:r>
            <a:r>
              <a:rPr lang="lt-LT" sz="3000" dirty="0">
                <a:cs typeface="Times" panose="02020603050405020304" pitchFamily="18" charset="0"/>
              </a:rPr>
              <a:t>, srovė </a:t>
            </a:r>
            <a:r>
              <a:rPr lang="lt-LT" sz="3000" b="1" dirty="0">
                <a:cs typeface="Times" panose="02020603050405020304" pitchFamily="18" charset="0"/>
              </a:rPr>
              <a:t>išsišakoja</a:t>
            </a:r>
            <a:r>
              <a:rPr lang="lt-LT" sz="3000" dirty="0">
                <a:cs typeface="Times" panose="02020603050405020304" pitchFamily="18" charset="0"/>
              </a:rPr>
              <a:t> į dvi dalis: </a:t>
            </a:r>
            <a:r>
              <a:rPr lang="lt-LT" sz="2900" b="1" dirty="0">
                <a:cs typeface="Times" panose="02020603050405020304" pitchFamily="18" charset="0"/>
              </a:rPr>
              <a:t>kondensatorių ir garsiakalbį</a:t>
            </a:r>
            <a:r>
              <a:rPr lang="lt-LT" sz="2900" dirty="0">
                <a:cs typeface="Times" panose="02020603050405020304" pitchFamily="18" charset="0"/>
              </a:rPr>
              <a:t> </a:t>
            </a:r>
          </a:p>
        </p:txBody>
      </p:sp>
      <p:sp>
        <p:nvSpPr>
          <p:cNvPr id="6" name="Turinio vietos rezervavimo ženklas 2">
            <a:extLst>
              <a:ext uri="{FF2B5EF4-FFF2-40B4-BE49-F238E27FC236}">
                <a16:creationId xmlns:a16="http://schemas.microsoft.com/office/drawing/2014/main" id="{14B9CEF0-4A41-4655-9DE3-4E16B10E6B3C}"/>
              </a:ext>
            </a:extLst>
          </p:cNvPr>
          <p:cNvSpPr txBox="1">
            <a:spLocks/>
          </p:cNvSpPr>
          <p:nvPr/>
        </p:nvSpPr>
        <p:spPr>
          <a:xfrm>
            <a:off x="495301" y="2463775"/>
            <a:ext cx="4723814" cy="41486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sz="3000" dirty="0">
                <a:cs typeface="Times" panose="02020603050405020304" pitchFamily="18" charset="0"/>
              </a:rPr>
              <a:t>Pro ausines (arba garsiakalbį) yra girdimi radijo stoties siunčiami signalai – </a:t>
            </a:r>
            <a:r>
              <a:rPr lang="lt-LT" sz="3000" b="1" dirty="0">
                <a:cs typeface="Times" panose="02020603050405020304" pitchFamily="18" charset="0"/>
              </a:rPr>
              <a:t>kalba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arba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muzika</a:t>
            </a:r>
            <a:r>
              <a:rPr lang="lt-LT" sz="3000" dirty="0">
                <a:cs typeface="Times" panose="02020603050405020304" pitchFamily="18" charset="0"/>
              </a:rPr>
              <a:t>.</a:t>
            </a:r>
          </a:p>
          <a:p>
            <a:r>
              <a:rPr lang="lt-LT" sz="3000" b="1" dirty="0">
                <a:cs typeface="Times" panose="02020603050405020304" pitchFamily="18" charset="0"/>
              </a:rPr>
              <a:t>Srovė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priverčia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virpėti</a:t>
            </a:r>
            <a:r>
              <a:rPr lang="lt-LT" sz="3000" dirty="0">
                <a:cs typeface="Times" panose="02020603050405020304" pitchFamily="18" charset="0"/>
              </a:rPr>
              <a:t> garsiakalbio membraną, elektromagnetiniai virpesiai vėl virsta </a:t>
            </a:r>
            <a:r>
              <a:rPr lang="lt-LT" sz="3000" b="1" dirty="0">
                <a:cs typeface="Times" panose="02020603050405020304" pitchFamily="18" charset="0"/>
              </a:rPr>
              <a:t>pradiniais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garso</a:t>
            </a:r>
            <a:r>
              <a:rPr lang="lt-LT" sz="3000" dirty="0">
                <a:cs typeface="Times" panose="02020603050405020304" pitchFamily="18" charset="0"/>
              </a:rPr>
              <a:t> </a:t>
            </a:r>
            <a:r>
              <a:rPr lang="lt-LT" sz="3000" b="1" dirty="0">
                <a:cs typeface="Times" panose="02020603050405020304" pitchFamily="18" charset="0"/>
              </a:rPr>
              <a:t>virpesiais</a:t>
            </a:r>
            <a:r>
              <a:rPr lang="lt-LT" sz="3000" dirty="0">
                <a:cs typeface="Times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7942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F2B7A-5719-4B09-820A-CB8E81A0E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EEEE78-850B-4054-80D0-A2D71191E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CDD382-186E-4966-8EDE-C6384F75850F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7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285657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5950F-6E48-4CDA-BCEE-C3802D098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01858"/>
            <a:ext cx="10515600" cy="53751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lt-LT" sz="3200"/>
              <a:t>ĮVADAS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200"/>
              <a:t>ISTORIJA	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200"/>
              <a:t>RADIJO BANGOS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200"/>
              <a:t>RADIJO SIŲSTUVAS IR IMTUVAS	</a:t>
            </a:r>
          </a:p>
          <a:p>
            <a:pPr marL="971550" lvl="1" indent="-514350">
              <a:buFont typeface="+mj-lt"/>
              <a:buAutoNum type="arabicPeriod"/>
            </a:pPr>
            <a:r>
              <a:rPr lang="lt-LT" sz="3200"/>
              <a:t>Radijo siųstuvas</a:t>
            </a:r>
          </a:p>
          <a:p>
            <a:pPr marL="971550" lvl="1" indent="-514350">
              <a:buFont typeface="+mj-lt"/>
              <a:buAutoNum type="arabicPeriod"/>
            </a:pPr>
            <a:r>
              <a:rPr lang="lt-LT" sz="3200"/>
              <a:t>Radijo imtuvas</a:t>
            </a:r>
          </a:p>
          <a:p>
            <a:pPr marL="514350" indent="-514350">
              <a:buFont typeface="+mj-lt"/>
              <a:buAutoNum type="arabicPeriod"/>
            </a:pPr>
            <a:r>
              <a:rPr lang="lt-LT" sz="3200"/>
              <a:t>RADIJO NAUDOJIMAS</a:t>
            </a:r>
          </a:p>
          <a:p>
            <a:pPr marL="971550" lvl="1" indent="-514350">
              <a:buFont typeface="+mj-lt"/>
              <a:buAutoNum type="arabicPeriod"/>
            </a:pPr>
            <a:r>
              <a:rPr lang="lt-LT" sz="3200"/>
              <a:t>Radijas žmonių gyvenime</a:t>
            </a:r>
          </a:p>
          <a:p>
            <a:pPr marL="971550" lvl="1" indent="-514350">
              <a:buFont typeface="+mj-lt"/>
              <a:buAutoNum type="arabicPeriod"/>
            </a:pPr>
            <a:r>
              <a:rPr lang="lt-LT" sz="3200"/>
              <a:t>Radijas įrenginiuose</a:t>
            </a:r>
          </a:p>
          <a:p>
            <a:pPr marL="0" indent="0">
              <a:buNone/>
            </a:pPr>
            <a:r>
              <a:rPr lang="lt-LT" sz="3200"/>
              <a:t>IŠVADOS</a:t>
            </a:r>
          </a:p>
        </p:txBody>
      </p:sp>
    </p:spTree>
    <p:extLst>
      <p:ext uri="{BB962C8B-B14F-4D97-AF65-F5344CB8AC3E}">
        <p14:creationId xmlns:p14="http://schemas.microsoft.com/office/powerpoint/2010/main" val="27228055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6F329-1388-41BC-89DA-26AC6CC3B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/>
              <a:t>Statistika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BADC6-0EC9-4D33-97AA-18F50804F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lt-LT" sz="3000"/>
              <a:t>Pasaulyje dabar yra apie </a:t>
            </a:r>
            <a:r>
              <a:rPr lang="lt-LT" sz="3000" b="1"/>
              <a:t>44</a:t>
            </a:r>
            <a:r>
              <a:rPr lang="lt-LT" sz="3000"/>
              <a:t> </a:t>
            </a:r>
            <a:r>
              <a:rPr lang="lt-LT" sz="3000" b="1"/>
              <a:t>000</a:t>
            </a:r>
            <a:r>
              <a:rPr lang="lt-LT" sz="3000"/>
              <a:t> radijo stočių, kurios teikia informaciją maždaug </a:t>
            </a:r>
            <a:r>
              <a:rPr lang="lt-LT" sz="3000" b="1"/>
              <a:t>5</a:t>
            </a:r>
            <a:r>
              <a:rPr lang="lt-LT" sz="3000"/>
              <a:t> </a:t>
            </a:r>
            <a:r>
              <a:rPr lang="lt-LT" sz="3000" b="1"/>
              <a:t>milijardams</a:t>
            </a:r>
            <a:r>
              <a:rPr lang="lt-LT" sz="3000"/>
              <a:t> žmonių, o tai yra apie </a:t>
            </a:r>
            <a:r>
              <a:rPr lang="lt-LT" sz="3000" b="1"/>
              <a:t>70%</a:t>
            </a:r>
            <a:r>
              <a:rPr lang="lt-LT" sz="3000"/>
              <a:t> Žemės </a:t>
            </a:r>
            <a:r>
              <a:rPr lang="lt-LT" sz="3000" b="1"/>
              <a:t>populiacijos</a:t>
            </a:r>
            <a:r>
              <a:rPr lang="lt-LT" sz="3000"/>
              <a:t>.</a:t>
            </a:r>
          </a:p>
          <a:p>
            <a:r>
              <a:rPr lang="lt-LT" sz="3000" b="1"/>
              <a:t>Indijoje</a:t>
            </a:r>
            <a:r>
              <a:rPr lang="lt-LT" sz="3000"/>
              <a:t> net </a:t>
            </a:r>
            <a:r>
              <a:rPr lang="lt-LT" sz="3000" b="1"/>
              <a:t>99% gyventojų </a:t>
            </a:r>
            <a:r>
              <a:rPr lang="lt-LT" sz="3000"/>
              <a:t>turi prieigą prie radijo. </a:t>
            </a:r>
            <a:endParaRPr lang="lt-LT" sz="3000">
              <a:cs typeface="Calibri"/>
            </a:endParaRPr>
          </a:p>
          <a:p>
            <a:r>
              <a:rPr lang="lt-LT" sz="3000"/>
              <a:t>Pagal JT, </a:t>
            </a:r>
            <a:r>
              <a:rPr lang="lt-LT" sz="3000" b="1"/>
              <a:t>išsivysčiusiose valstybėse </a:t>
            </a:r>
            <a:r>
              <a:rPr lang="lt-LT" sz="3000"/>
              <a:t>radijo prieigą turi apie </a:t>
            </a:r>
            <a:r>
              <a:rPr lang="lt-LT" sz="3000" b="1"/>
              <a:t>75% žmonių</a:t>
            </a:r>
            <a:r>
              <a:rPr lang="lt-LT" sz="3000"/>
              <a:t>.</a:t>
            </a:r>
            <a:endParaRPr lang="lt-LT" sz="3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65654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730D02-CA30-4DD9-ACEB-859FEDFF6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9C92EE-D351-4AC0-9B92-555B948E020D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8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4929690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aizdo rezultatas pagal uÅ¾klausÄ âafrica radioâ">
            <a:extLst>
              <a:ext uri="{FF2B5EF4-FFF2-40B4-BE49-F238E27FC236}">
                <a16:creationId xmlns:a16="http://schemas.microsoft.com/office/drawing/2014/main" id="{C3EA04E0-DF5C-48FD-83C2-21FD539F64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301" y="455726"/>
            <a:ext cx="9749397" cy="560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31AC7D-BE0D-424D-8EDE-ED5F836B9A63}"/>
              </a:ext>
            </a:extLst>
          </p:cNvPr>
          <p:cNvSpPr txBox="1"/>
          <p:nvPr/>
        </p:nvSpPr>
        <p:spPr>
          <a:xfrm>
            <a:off x="8762070" y="6202219"/>
            <a:ext cx="2208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000" err="1"/>
              <a:t>Lifeline</a:t>
            </a:r>
            <a:r>
              <a:rPr lang="lt-LT" sz="2000"/>
              <a:t> </a:t>
            </a:r>
            <a:r>
              <a:rPr lang="lt-LT" sz="2000" err="1"/>
              <a:t>Radio</a:t>
            </a:r>
            <a:endParaRPr lang="lt-LT" sz="2000"/>
          </a:p>
        </p:txBody>
      </p:sp>
    </p:spTree>
    <p:extLst>
      <p:ext uri="{BB962C8B-B14F-4D97-AF65-F5344CB8AC3E}">
        <p14:creationId xmlns:p14="http://schemas.microsoft.com/office/powerpoint/2010/main" val="16205198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Vaizdo rezultatas pagal uÅ¾klausÄ âafrican classroomâ">
            <a:extLst>
              <a:ext uri="{FF2B5EF4-FFF2-40B4-BE49-F238E27FC236}">
                <a16:creationId xmlns:a16="http://schemas.microsoft.com/office/drawing/2014/main" id="{A229F411-B700-411F-9B83-308B29353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539" y="562803"/>
            <a:ext cx="10190922" cy="5732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25843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aizdo rezultatas pagal uÅ¾klausÄ âmilitary radioâ">
            <a:extLst>
              <a:ext uri="{FF2B5EF4-FFF2-40B4-BE49-F238E27FC236}">
                <a16:creationId xmlns:a16="http://schemas.microsoft.com/office/drawing/2014/main" id="{A205A746-C246-4748-B3CA-DEA1ABBBD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577" y="453207"/>
            <a:ext cx="8910845" cy="5951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0360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Vaizdo rezultatas pagal uÅ¾klausÄ âboar warâ">
            <a:extLst>
              <a:ext uri="{FF2B5EF4-FFF2-40B4-BE49-F238E27FC236}">
                <a16:creationId xmlns:a16="http://schemas.microsoft.com/office/drawing/2014/main" id="{89773B1B-E3E4-4067-888A-0EE43DBA3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075" y="763874"/>
            <a:ext cx="9051849" cy="520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FB3859-1196-4938-BCF1-7D5B7784028F}"/>
              </a:ext>
            </a:extLst>
          </p:cNvPr>
          <p:cNvSpPr txBox="1"/>
          <p:nvPr/>
        </p:nvSpPr>
        <p:spPr>
          <a:xfrm>
            <a:off x="7891975" y="5968687"/>
            <a:ext cx="2700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000"/>
              <a:t>Būrų karas</a:t>
            </a:r>
          </a:p>
        </p:txBody>
      </p:sp>
    </p:spTree>
    <p:extLst>
      <p:ext uri="{BB962C8B-B14F-4D97-AF65-F5344CB8AC3E}">
        <p14:creationId xmlns:p14="http://schemas.microsoft.com/office/powerpoint/2010/main" val="21219160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A8A924-8929-4077-B856-B93B42F8B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28" y="627174"/>
            <a:ext cx="9937143" cy="560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172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563498-E54C-4AC9-8195-6B890B86A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38" y="1999496"/>
            <a:ext cx="10222523" cy="435018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B4E6ED5-CA54-4766-9604-4E8B50C8C17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lt-LT" sz="5000" b="1"/>
              <a:t>Morzės abėcėlė</a:t>
            </a:r>
          </a:p>
        </p:txBody>
      </p:sp>
    </p:spTree>
    <p:extLst>
      <p:ext uri="{BB962C8B-B14F-4D97-AF65-F5344CB8AC3E}">
        <p14:creationId xmlns:p14="http://schemas.microsoft.com/office/powerpoint/2010/main" val="12480884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6D4CB-F0A2-4273-9FA4-1F9DB1AC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 err="1"/>
              <a:t>Morzės</a:t>
            </a:r>
            <a:r>
              <a:rPr lang="lt-LT" sz="5000" b="1"/>
              <a:t> abėcėlė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0D865-9107-480B-B68F-BE3A3BAD2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lt-LT" sz="3000" b="1"/>
              <a:t>Šiandien</a:t>
            </a:r>
            <a:r>
              <a:rPr lang="lt-LT" sz="3000"/>
              <a:t> </a:t>
            </a:r>
            <a:r>
              <a:rPr lang="lt-LT" sz="3000" b="1"/>
              <a:t>naudojama</a:t>
            </a:r>
            <a:r>
              <a:rPr lang="lt-LT" sz="3000" b="1">
                <a:cs typeface="Calibri"/>
              </a:rPr>
              <a:t>:</a:t>
            </a:r>
            <a:endParaRPr lang="lt-LT"/>
          </a:p>
          <a:p>
            <a:pPr lvl="1"/>
            <a:r>
              <a:rPr lang="lt-LT" sz="3000" b="1"/>
              <a:t>Radiotechnikos</a:t>
            </a:r>
            <a:r>
              <a:rPr lang="lt-LT" sz="3000"/>
              <a:t> mėgėjų</a:t>
            </a:r>
            <a:endParaRPr lang="lt-LT" sz="3000">
              <a:cs typeface="Calibri"/>
            </a:endParaRPr>
          </a:p>
          <a:p>
            <a:pPr lvl="1"/>
            <a:r>
              <a:rPr lang="lt-LT" sz="3000"/>
              <a:t>Žmonių, turinčių </a:t>
            </a:r>
            <a:r>
              <a:rPr lang="lt-LT" sz="3000" b="1"/>
              <a:t>kalbos</a:t>
            </a:r>
            <a:r>
              <a:rPr lang="lt-LT" sz="3000"/>
              <a:t> </a:t>
            </a:r>
            <a:r>
              <a:rPr lang="lt-LT" sz="3000" b="1"/>
              <a:t>sutrikimų</a:t>
            </a:r>
            <a:r>
              <a:rPr lang="lt-LT" sz="3000"/>
              <a:t> ar esančių po sunkių ligų</a:t>
            </a:r>
            <a:endParaRPr lang="lt-LT" sz="3000">
              <a:cs typeface="Calibri"/>
            </a:endParaRPr>
          </a:p>
          <a:p>
            <a:pPr lvl="1"/>
            <a:r>
              <a:rPr lang="lt-LT" sz="3000"/>
              <a:t>Esant </a:t>
            </a:r>
            <a:r>
              <a:rPr lang="lt-LT" sz="3000" b="1"/>
              <a:t>prastos</a:t>
            </a:r>
            <a:r>
              <a:rPr lang="lt-LT" sz="3000"/>
              <a:t> </a:t>
            </a:r>
            <a:r>
              <a:rPr lang="lt-LT" sz="3000" b="1"/>
              <a:t>kokybės</a:t>
            </a:r>
            <a:r>
              <a:rPr lang="lt-LT" sz="3000"/>
              <a:t> ryšiui</a:t>
            </a:r>
            <a:endParaRPr lang="lt-LT" sz="3000">
              <a:cs typeface="Calibri"/>
            </a:endParaRPr>
          </a:p>
          <a:p>
            <a:pPr lvl="1"/>
            <a:r>
              <a:rPr lang="lt-LT" sz="3000" b="1"/>
              <a:t>Aviacijoje</a:t>
            </a:r>
            <a:endParaRPr lang="lt-LT" sz="3000" b="1">
              <a:cs typeface="Calibri"/>
            </a:endParaRPr>
          </a:p>
          <a:p>
            <a:pPr lvl="1"/>
            <a:r>
              <a:rPr lang="lt-LT" sz="3000" b="1">
                <a:cs typeface="Calibri"/>
              </a:rPr>
              <a:t>Kariuomenėje ir laivyne</a:t>
            </a:r>
          </a:p>
        </p:txBody>
      </p:sp>
    </p:spTree>
    <p:extLst>
      <p:ext uri="{BB962C8B-B14F-4D97-AF65-F5344CB8AC3E}">
        <p14:creationId xmlns:p14="http://schemas.microsoft.com/office/powerpoint/2010/main" val="9748463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AC2849-6862-454A-A627-B62555C0D2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A5EB4E-8A1F-4542-B861-3852694C7F8A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9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56348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9EB94EC-D51B-4C6C-82C3-9A693B1CE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1CC183-92BA-4854-A8A3-2A8B73E11CB7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2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31764189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D6BC1-2DCE-4704-BB15-AF38A34EB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sz="5000" b="1"/>
              <a:t>Internetinis</a:t>
            </a:r>
            <a:r>
              <a:rPr lang="lt-LT" b="1"/>
              <a:t> </a:t>
            </a:r>
            <a:r>
              <a:rPr lang="lt-LT" sz="5000" b="1"/>
              <a:t>radijas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9202F-2A77-4736-9849-528512A42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just"/>
            <a:r>
              <a:rPr lang="lt-LT" sz="3000"/>
              <a:t>Galima klausytis radijo stočių iš </a:t>
            </a:r>
            <a:r>
              <a:rPr lang="lt-LT" sz="3000" b="1"/>
              <a:t>viso</a:t>
            </a:r>
            <a:r>
              <a:rPr lang="lt-LT" sz="3000"/>
              <a:t> </a:t>
            </a:r>
            <a:r>
              <a:rPr lang="lt-LT" sz="3000" b="1"/>
              <a:t>pasaulio</a:t>
            </a:r>
            <a:r>
              <a:rPr lang="lt-LT" sz="3000"/>
              <a:t>.</a:t>
            </a:r>
            <a:endParaRPr lang="lt-LT"/>
          </a:p>
          <a:p>
            <a:pPr algn="just"/>
            <a:r>
              <a:rPr lang="lt-LT" sz="3000"/>
              <a:t>Jis </a:t>
            </a:r>
            <a:r>
              <a:rPr lang="lt-LT" sz="3000" b="1"/>
              <a:t>nėra</a:t>
            </a:r>
            <a:r>
              <a:rPr lang="lt-LT" sz="3000"/>
              <a:t> </a:t>
            </a:r>
            <a:r>
              <a:rPr lang="lt-LT" sz="3000" b="1"/>
              <a:t>priklausomas</a:t>
            </a:r>
            <a:r>
              <a:rPr lang="lt-LT" sz="3000"/>
              <a:t> nuo lokalaus signalo, nėra didelių problemų su </a:t>
            </a:r>
            <a:r>
              <a:rPr lang="lt-LT" sz="3000" b="1"/>
              <a:t>trukdžiais</a:t>
            </a:r>
            <a:r>
              <a:rPr lang="lt-LT" sz="3000"/>
              <a:t>.</a:t>
            </a:r>
            <a:endParaRPr lang="lt-LT" sz="3000">
              <a:cs typeface="Calibri"/>
            </a:endParaRPr>
          </a:p>
          <a:p>
            <a:pPr algn="just"/>
            <a:r>
              <a:rPr lang="lt-LT" sz="3000"/>
              <a:t>Galima klausytis </a:t>
            </a:r>
            <a:r>
              <a:rPr lang="lt-LT" sz="3000" b="1"/>
              <a:t>prieš tai vykusių </a:t>
            </a:r>
            <a:r>
              <a:rPr lang="lt-LT" sz="3000"/>
              <a:t>laidų įrašų. </a:t>
            </a:r>
            <a:endParaRPr lang="lt-LT" sz="3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26659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618B5-32A7-4C17-AA00-B0922DF98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/>
              <a:t>GPS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824E9-6E18-4D4E-A73B-D3D075431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lt-LT" sz="3000" b="1"/>
              <a:t>GPS</a:t>
            </a:r>
            <a:r>
              <a:rPr lang="lt-LT" sz="3000"/>
              <a:t> – tai  </a:t>
            </a:r>
            <a:r>
              <a:rPr lang="lt-LT" sz="3000" b="1"/>
              <a:t>globali</a:t>
            </a:r>
            <a:r>
              <a:rPr lang="lt-LT" sz="3000"/>
              <a:t> </a:t>
            </a:r>
            <a:r>
              <a:rPr lang="lt-LT" sz="3000" b="1"/>
              <a:t>padėties</a:t>
            </a:r>
            <a:r>
              <a:rPr lang="lt-LT" sz="3000"/>
              <a:t> </a:t>
            </a:r>
            <a:r>
              <a:rPr lang="lt-LT" sz="3000" b="1"/>
              <a:t>nustatymo</a:t>
            </a:r>
            <a:r>
              <a:rPr lang="lt-LT" sz="3000"/>
              <a:t> </a:t>
            </a:r>
            <a:r>
              <a:rPr lang="lt-LT" sz="3000" b="1"/>
              <a:t>sistema</a:t>
            </a:r>
            <a:r>
              <a:rPr lang="lt-LT" sz="3000"/>
              <a:t>, kurią sudaro 27 palydovai. </a:t>
            </a:r>
            <a:endParaRPr lang="lt-LT" sz="3000">
              <a:cs typeface="Calibri"/>
            </a:endParaRPr>
          </a:p>
          <a:p>
            <a:r>
              <a:rPr lang="lt-LT" sz="3000"/>
              <a:t>Įvairūs duomenys, pavyzdžiui, momentinis bei vidutinį greitis, sužinomi analizuojant iš palydovų gaunamus </a:t>
            </a:r>
            <a:r>
              <a:rPr lang="lt-LT" sz="3000" b="1"/>
              <a:t>aukšto dažnio ir žemos galios </a:t>
            </a:r>
            <a:r>
              <a:rPr lang="lt-LT" sz="3000"/>
              <a:t>signalus. </a:t>
            </a:r>
            <a:endParaRPr lang="lt-LT" sz="3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05363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Vaizdo rezultatas pagal uÅ¾klausÄ âapollo spaceâ">
            <a:extLst>
              <a:ext uri="{FF2B5EF4-FFF2-40B4-BE49-F238E27FC236}">
                <a16:creationId xmlns:a16="http://schemas.microsoft.com/office/drawing/2014/main" id="{EB9E0BCF-8BE6-45BE-A964-4E0F25F0F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469" y="576469"/>
            <a:ext cx="5705061" cy="570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26601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2" descr="Vaizdo rezultatas pagal uÅ¾klausÄ âspace radioâ">
            <a:extLst>
              <a:ext uri="{FF2B5EF4-FFF2-40B4-BE49-F238E27FC236}">
                <a16:creationId xmlns:a16="http://schemas.microsoft.com/office/drawing/2014/main" id="{168A6AAA-46BD-4C6E-878C-3E705F433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27" y="629529"/>
            <a:ext cx="5458265" cy="307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Vaizdo rezultatas pagal uÅ¾klausÄ âdeep space networkâ">
            <a:extLst>
              <a:ext uri="{FF2B5EF4-FFF2-40B4-BE49-F238E27FC236}">
                <a16:creationId xmlns:a16="http://schemas.microsoft.com/office/drawing/2014/main" id="{FEC6622B-97AD-4275-BF20-5AA8F7795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408" y="2443619"/>
            <a:ext cx="5205046" cy="378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A4A38C-7123-49FC-8780-5E982C55BB9A}"/>
              </a:ext>
            </a:extLst>
          </p:cNvPr>
          <p:cNvSpPr txBox="1"/>
          <p:nvPr/>
        </p:nvSpPr>
        <p:spPr>
          <a:xfrm>
            <a:off x="7882597" y="6228471"/>
            <a:ext cx="34184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200" dirty="0" err="1"/>
              <a:t>Canberra</a:t>
            </a:r>
            <a:r>
              <a:rPr lang="lt-LT" sz="2200" dirty="0"/>
              <a:t>, JAV</a:t>
            </a:r>
          </a:p>
        </p:txBody>
      </p:sp>
    </p:spTree>
    <p:extLst>
      <p:ext uri="{BB962C8B-B14F-4D97-AF65-F5344CB8AC3E}">
        <p14:creationId xmlns:p14="http://schemas.microsoft.com/office/powerpoint/2010/main" val="42485814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59D08E8-DE88-4746-A057-CEA7471D1A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3176532"/>
              </p:ext>
            </p:extLst>
          </p:nvPr>
        </p:nvGraphicFramePr>
        <p:xfrm>
          <a:off x="588065" y="938709"/>
          <a:ext cx="11015870" cy="46992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1" name="Image" r:id="rId3" imgW="11428560" imgH="4875840" progId="Photoshop.Image.18">
                  <p:embed/>
                </p:oleObj>
              </mc:Choice>
              <mc:Fallback>
                <p:oleObj name="Image" r:id="rId3" imgW="11428560" imgH="4875840" progId="Photoshop.Image.18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559D08E8-DE88-4746-A057-CEA7471D1A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8065" y="938709"/>
                        <a:ext cx="11015870" cy="46992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C275105-F4E8-43BD-A931-137F82FF1A5E}"/>
              </a:ext>
            </a:extLst>
          </p:cNvPr>
          <p:cNvSpPr txBox="1"/>
          <p:nvPr/>
        </p:nvSpPr>
        <p:spPr>
          <a:xfrm>
            <a:off x="7369559" y="5719236"/>
            <a:ext cx="423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000" err="1"/>
              <a:t>Deep</a:t>
            </a:r>
            <a:r>
              <a:rPr lang="lt-LT" sz="2000"/>
              <a:t> </a:t>
            </a:r>
            <a:r>
              <a:rPr lang="lt-LT" sz="2000" err="1"/>
              <a:t>Space</a:t>
            </a:r>
            <a:r>
              <a:rPr lang="lt-LT" sz="2000"/>
              <a:t> Network išsidėstymas</a:t>
            </a:r>
          </a:p>
        </p:txBody>
      </p:sp>
    </p:spTree>
    <p:extLst>
      <p:ext uri="{BB962C8B-B14F-4D97-AF65-F5344CB8AC3E}">
        <p14:creationId xmlns:p14="http://schemas.microsoft.com/office/powerpoint/2010/main" val="12019929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201CC0B-3CC7-420B-A583-D69DDD78C7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8883114"/>
              </p:ext>
            </p:extLst>
          </p:nvPr>
        </p:nvGraphicFramePr>
        <p:xfrm>
          <a:off x="3386138" y="719138"/>
          <a:ext cx="541813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5" name="Image" r:id="rId3" imgW="11428560" imgH="11415600" progId="Photoshop.Image.18">
                  <p:embed/>
                </p:oleObj>
              </mc:Choice>
              <mc:Fallback>
                <p:oleObj name="Image" r:id="rId3" imgW="11428560" imgH="11415600" progId="Photoshop.Image.18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4201CC0B-3CC7-420B-A583-D69DDD78C7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6138" y="719138"/>
                        <a:ext cx="541813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A29F370-39D7-4C77-A3E5-958ECA0697FA}"/>
              </a:ext>
            </a:extLst>
          </p:cNvPr>
          <p:cNvSpPr txBox="1"/>
          <p:nvPr/>
        </p:nvSpPr>
        <p:spPr>
          <a:xfrm>
            <a:off x="4724644" y="6137275"/>
            <a:ext cx="4079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lt-LT" sz="2000" err="1"/>
              <a:t>Deep</a:t>
            </a:r>
            <a:r>
              <a:rPr lang="lt-LT" sz="2000"/>
              <a:t> </a:t>
            </a:r>
            <a:r>
              <a:rPr lang="lt-LT" sz="2000" err="1"/>
              <a:t>Space</a:t>
            </a:r>
            <a:r>
              <a:rPr lang="lt-LT" sz="2000"/>
              <a:t> Network veikimas</a:t>
            </a:r>
          </a:p>
        </p:txBody>
      </p:sp>
    </p:spTree>
    <p:extLst>
      <p:ext uri="{BB962C8B-B14F-4D97-AF65-F5344CB8AC3E}">
        <p14:creationId xmlns:p14="http://schemas.microsoft.com/office/powerpoint/2010/main" val="25992291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645A98-BB30-4EE4-B267-231ED5169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D8EC3D-290F-4162-B5B1-FB7B061D8D2F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10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40585934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FAAD-81BC-49B0-B5E9-7225FA048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217"/>
            <a:ext cx="10515600" cy="946840"/>
          </a:xfrm>
        </p:spPr>
        <p:txBody>
          <a:bodyPr>
            <a:normAutofit/>
          </a:bodyPr>
          <a:lstStyle/>
          <a:p>
            <a:pPr algn="ctr"/>
            <a:r>
              <a:rPr lang="lt-LT" b="1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EDD5C-3350-4916-AF61-B525FD973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2051"/>
            <a:ext cx="10515600" cy="4545497"/>
          </a:xfrm>
        </p:spPr>
        <p:txBody>
          <a:bodyPr>
            <a:normAutofit lnSpcReduction="10000"/>
          </a:bodyPr>
          <a:lstStyle/>
          <a:p>
            <a:r>
              <a:rPr lang="lt-LT"/>
              <a:t>Anglų fizikai Maiklas </a:t>
            </a:r>
            <a:r>
              <a:rPr lang="lt-LT" b="1" err="1"/>
              <a:t>Faradėjus</a:t>
            </a:r>
            <a:r>
              <a:rPr lang="lt-LT"/>
              <a:t> bei Džeimsas Klarkas </a:t>
            </a:r>
            <a:r>
              <a:rPr lang="lt-LT" b="1" err="1"/>
              <a:t>Maksvelas</a:t>
            </a:r>
            <a:r>
              <a:rPr lang="lt-LT"/>
              <a:t> davė pradžią visai </a:t>
            </a:r>
            <a:r>
              <a:rPr lang="lt-LT" b="1"/>
              <a:t>radijo</a:t>
            </a:r>
            <a:r>
              <a:rPr lang="lt-LT"/>
              <a:t> </a:t>
            </a:r>
            <a:r>
              <a:rPr lang="lt-LT" b="1"/>
              <a:t>bangų</a:t>
            </a:r>
            <a:r>
              <a:rPr lang="lt-LT"/>
              <a:t> </a:t>
            </a:r>
            <a:r>
              <a:rPr lang="lt-LT" b="1"/>
              <a:t>teorijai</a:t>
            </a:r>
            <a:r>
              <a:rPr lang="lt-LT"/>
              <a:t>.</a:t>
            </a:r>
          </a:p>
          <a:p>
            <a:r>
              <a:rPr lang="lt-LT" err="1"/>
              <a:t>Heinrichas</a:t>
            </a:r>
            <a:r>
              <a:rPr lang="lt-LT"/>
              <a:t> </a:t>
            </a:r>
            <a:r>
              <a:rPr lang="lt-LT" b="1"/>
              <a:t>Hercas</a:t>
            </a:r>
            <a:r>
              <a:rPr lang="lt-LT"/>
              <a:t> pirmasis </a:t>
            </a:r>
            <a:r>
              <a:rPr lang="lt-LT" b="1"/>
              <a:t>praktiškai</a:t>
            </a:r>
            <a:r>
              <a:rPr lang="lt-LT"/>
              <a:t> </a:t>
            </a:r>
            <a:r>
              <a:rPr lang="lt-LT" b="1"/>
              <a:t>sukūrė</a:t>
            </a:r>
            <a:r>
              <a:rPr lang="lt-LT"/>
              <a:t> elektromagnetines bangas.</a:t>
            </a:r>
          </a:p>
          <a:p>
            <a:r>
              <a:rPr lang="lt-LT"/>
              <a:t>Tai panaudodamas Aleksandras </a:t>
            </a:r>
            <a:r>
              <a:rPr lang="lt-LT" b="1"/>
              <a:t>Popovas</a:t>
            </a:r>
            <a:r>
              <a:rPr lang="lt-LT"/>
              <a:t> pirmasis sugebėjo </a:t>
            </a:r>
            <a:r>
              <a:rPr lang="lt-LT" b="1"/>
              <a:t>perduoti</a:t>
            </a:r>
            <a:r>
              <a:rPr lang="lt-LT"/>
              <a:t> </a:t>
            </a:r>
            <a:r>
              <a:rPr lang="lt-LT" b="1"/>
              <a:t>telegramas</a:t>
            </a:r>
            <a:r>
              <a:rPr lang="lt-LT"/>
              <a:t> </a:t>
            </a:r>
            <a:r>
              <a:rPr lang="lt-LT" b="1"/>
              <a:t>be</a:t>
            </a:r>
            <a:r>
              <a:rPr lang="lt-LT"/>
              <a:t> </a:t>
            </a:r>
            <a:r>
              <a:rPr lang="lt-LT" b="1"/>
              <a:t>laidų</a:t>
            </a:r>
            <a:r>
              <a:rPr lang="lt-LT"/>
              <a:t>. </a:t>
            </a:r>
          </a:p>
          <a:p>
            <a:r>
              <a:rPr lang="lt-LT"/>
              <a:t>1901 m. pirmą kartą buvo perduota žinutė per Atlanto vandenyną </a:t>
            </a:r>
            <a:r>
              <a:rPr lang="lt-LT" b="1"/>
              <a:t>belaidžiu</a:t>
            </a:r>
            <a:r>
              <a:rPr lang="lt-LT"/>
              <a:t> </a:t>
            </a:r>
            <a:r>
              <a:rPr lang="lt-LT" b="1"/>
              <a:t>būdu</a:t>
            </a:r>
            <a:r>
              <a:rPr lang="lt-LT"/>
              <a:t>.</a:t>
            </a:r>
          </a:p>
          <a:p>
            <a:r>
              <a:rPr lang="lt-LT"/>
              <a:t>1906 m. – išgirstas </a:t>
            </a:r>
            <a:r>
              <a:rPr lang="lt-LT" b="1"/>
              <a:t>žmogaus</a:t>
            </a:r>
            <a:r>
              <a:rPr lang="lt-LT"/>
              <a:t> </a:t>
            </a:r>
            <a:r>
              <a:rPr lang="lt-LT" b="1"/>
              <a:t>balsas</a:t>
            </a:r>
            <a:r>
              <a:rPr lang="lt-LT"/>
              <a:t> per radijo bangas. </a:t>
            </a:r>
          </a:p>
          <a:p>
            <a:r>
              <a:rPr lang="lt-LT"/>
              <a:t>Pasaulyje radijo </a:t>
            </a:r>
            <a:r>
              <a:rPr lang="lt-LT" b="1"/>
              <a:t>laidos</a:t>
            </a:r>
            <a:r>
              <a:rPr lang="lt-LT"/>
              <a:t> </a:t>
            </a:r>
            <a:r>
              <a:rPr lang="lt-LT" b="1"/>
              <a:t>pradėtos</a:t>
            </a:r>
            <a:r>
              <a:rPr lang="lt-LT"/>
              <a:t> </a:t>
            </a:r>
            <a:r>
              <a:rPr lang="lt-LT" b="1"/>
              <a:t>transliuoti</a:t>
            </a:r>
            <a:r>
              <a:rPr lang="lt-LT"/>
              <a:t> 1919—1923 m., Lietuvoje – 1926 m.</a:t>
            </a:r>
          </a:p>
        </p:txBody>
      </p:sp>
    </p:spTree>
    <p:extLst>
      <p:ext uri="{BB962C8B-B14F-4D97-AF65-F5344CB8AC3E}">
        <p14:creationId xmlns:p14="http://schemas.microsoft.com/office/powerpoint/2010/main" val="25548557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EB23-314B-48AD-8BB0-5C74C810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3BB6-E54F-4D80-B2D1-7D6686938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/>
              <a:t>Radijo bangos – </a:t>
            </a:r>
            <a:r>
              <a:rPr lang="lt-LT" b="1"/>
              <a:t>elektromagnetinės</a:t>
            </a:r>
            <a:r>
              <a:rPr lang="lt-LT"/>
              <a:t> </a:t>
            </a:r>
            <a:r>
              <a:rPr lang="lt-LT" b="1"/>
              <a:t>bangos</a:t>
            </a:r>
            <a:r>
              <a:rPr lang="lt-LT"/>
              <a:t>, kurių ilgis yra nuo 1 mm iki 10 km. </a:t>
            </a:r>
          </a:p>
          <a:p>
            <a:r>
              <a:rPr lang="lt-LT"/>
              <a:t>Joms </a:t>
            </a:r>
            <a:r>
              <a:rPr lang="lt-LT" b="1"/>
              <a:t>būdingas</a:t>
            </a:r>
            <a:r>
              <a:rPr lang="lt-LT"/>
              <a:t> atspindys, difrakcija ir interferencija. </a:t>
            </a:r>
          </a:p>
          <a:p>
            <a:r>
              <a:rPr lang="lt-LT"/>
              <a:t>Radijo bangų </a:t>
            </a:r>
            <a:r>
              <a:rPr lang="lt-LT" b="1"/>
              <a:t>sklidimu</a:t>
            </a:r>
            <a:r>
              <a:rPr lang="lt-LT"/>
              <a:t> pagrįstas daugelio kasdieninių įvairių prietaisų </a:t>
            </a:r>
            <a:r>
              <a:rPr lang="lt-LT" b="1"/>
              <a:t>veikimas</a:t>
            </a:r>
            <a:r>
              <a:rPr lang="lt-LT"/>
              <a:t>.</a:t>
            </a:r>
          </a:p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538428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FF79B-8FFE-473A-80F4-56DF61201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5DFAC-4DED-444D-992F-D006A1158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lt-LT"/>
              <a:t>Radijo </a:t>
            </a:r>
            <a:r>
              <a:rPr lang="lt-LT" b="1"/>
              <a:t>sistemai</a:t>
            </a:r>
            <a:r>
              <a:rPr lang="lt-LT"/>
              <a:t> sukurti reikia </a:t>
            </a:r>
            <a:r>
              <a:rPr lang="lt-LT" b="1"/>
              <a:t>siųstuvo</a:t>
            </a:r>
            <a:r>
              <a:rPr lang="lt-LT"/>
              <a:t> ir </a:t>
            </a:r>
            <a:r>
              <a:rPr lang="lt-LT" b="1"/>
              <a:t>imtuvo</a:t>
            </a:r>
            <a:r>
              <a:rPr lang="lt-LT"/>
              <a:t>.</a:t>
            </a:r>
          </a:p>
          <a:p>
            <a:r>
              <a:rPr lang="lt-LT" b="1"/>
              <a:t>Siųstuvas</a:t>
            </a:r>
            <a:r>
              <a:rPr lang="lt-LT"/>
              <a:t> šaltinio </a:t>
            </a:r>
            <a:r>
              <a:rPr lang="lt-LT" b="1"/>
              <a:t>garso </a:t>
            </a:r>
            <a:r>
              <a:rPr lang="lt-LT"/>
              <a:t>bangas</a:t>
            </a:r>
            <a:r>
              <a:rPr lang="lt-LT" b="1"/>
              <a:t> </a:t>
            </a:r>
            <a:r>
              <a:rPr lang="lt-LT"/>
              <a:t>paverčia </a:t>
            </a:r>
            <a:r>
              <a:rPr lang="lt-LT" b="1"/>
              <a:t>radijo </a:t>
            </a:r>
            <a:r>
              <a:rPr lang="lt-LT"/>
              <a:t>bangomis</a:t>
            </a:r>
            <a:r>
              <a:rPr lang="lt-LT" b="1"/>
              <a:t> </a:t>
            </a:r>
            <a:r>
              <a:rPr lang="lt-LT"/>
              <a:t>ir perduoda jas imtuvui.</a:t>
            </a:r>
          </a:p>
          <a:p>
            <a:r>
              <a:rPr lang="lt-LT"/>
              <a:t>Jis </a:t>
            </a:r>
            <a:r>
              <a:rPr lang="lt-LT" b="1"/>
              <a:t>sudarytas</a:t>
            </a:r>
            <a:r>
              <a:rPr lang="lt-LT"/>
              <a:t> iš mikrofono, virpesių kontūro, įžeminimo, papildomos ritės, triodo, maitinimo šaltinio bei antenos.</a:t>
            </a:r>
          </a:p>
          <a:p>
            <a:r>
              <a:rPr lang="lt-LT" b="1"/>
              <a:t>Imtuvas</a:t>
            </a:r>
            <a:r>
              <a:rPr lang="lt-LT"/>
              <a:t> </a:t>
            </a:r>
            <a:r>
              <a:rPr lang="lt-LT" b="1"/>
              <a:t>priima</a:t>
            </a:r>
            <a:r>
              <a:rPr lang="lt-LT"/>
              <a:t> radijo </a:t>
            </a:r>
            <a:r>
              <a:rPr lang="lt-LT" b="1"/>
              <a:t>bangas</a:t>
            </a:r>
            <a:r>
              <a:rPr lang="lt-LT"/>
              <a:t> iš siųstuvo ir paverčia jas žmogui suprantama </a:t>
            </a:r>
            <a:r>
              <a:rPr lang="lt-LT" b="1"/>
              <a:t>informacija</a:t>
            </a:r>
            <a:r>
              <a:rPr lang="lt-LT"/>
              <a:t>.</a:t>
            </a:r>
          </a:p>
          <a:p>
            <a:r>
              <a:rPr lang="lt-LT"/>
              <a:t>Jis </a:t>
            </a:r>
            <a:r>
              <a:rPr lang="lt-LT" b="1"/>
              <a:t>sudarytas</a:t>
            </a:r>
            <a:r>
              <a:rPr lang="lt-LT"/>
              <a:t> iš virpesių kontūro, antenos, detektoriaus, garsiakalbio įtaiso ir kondensatoriaus bei įžeminimo.</a:t>
            </a:r>
          </a:p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66424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30C6-9A54-457E-9ABE-DDC2DBE1F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A2D72E2-1924-4868-A041-5A64BF413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45" y="528160"/>
            <a:ext cx="10288310" cy="580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08150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02908-718C-4C0D-827C-7EAB37F98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b="1"/>
              <a:t>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AD792-01B9-4FD1-8DC4-6FF6FAFC2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lt-LT"/>
              <a:t>Radijas, radijo ryšys </a:t>
            </a:r>
            <a:r>
              <a:rPr lang="lt-LT" b="1"/>
              <a:t>kasdieniame</a:t>
            </a:r>
            <a:r>
              <a:rPr lang="lt-LT"/>
              <a:t> </a:t>
            </a:r>
            <a:r>
              <a:rPr lang="lt-LT" b="1"/>
              <a:t>gyvenime</a:t>
            </a:r>
            <a:r>
              <a:rPr lang="lt-LT"/>
              <a:t> naudojamas:</a:t>
            </a:r>
          </a:p>
          <a:p>
            <a:pPr lvl="1"/>
            <a:r>
              <a:rPr lang="lt-LT"/>
              <a:t>vietovėse, turinčiose </a:t>
            </a:r>
            <a:r>
              <a:rPr lang="lt-LT" b="1"/>
              <a:t>prastą</a:t>
            </a:r>
            <a:r>
              <a:rPr lang="lt-LT"/>
              <a:t> </a:t>
            </a:r>
            <a:r>
              <a:rPr lang="lt-LT" b="1"/>
              <a:t>susisiekimą</a:t>
            </a:r>
            <a:r>
              <a:rPr lang="lt-LT"/>
              <a:t> ar didelį skurdą,</a:t>
            </a:r>
          </a:p>
          <a:p>
            <a:pPr lvl="1"/>
            <a:r>
              <a:rPr lang="lt-LT" b="1"/>
              <a:t>kariuomenėje</a:t>
            </a:r>
            <a:r>
              <a:rPr lang="lt-LT"/>
              <a:t>, specialiosiose pajėgose ir tarnybose, kitose profesijose,</a:t>
            </a:r>
          </a:p>
          <a:p>
            <a:pPr lvl="1"/>
            <a:r>
              <a:rPr lang="lt-LT"/>
              <a:t>žmonių, turinčių </a:t>
            </a:r>
            <a:r>
              <a:rPr lang="lt-LT" b="1"/>
              <a:t>negalią</a:t>
            </a:r>
            <a:r>
              <a:rPr lang="lt-LT"/>
              <a:t>,</a:t>
            </a:r>
          </a:p>
          <a:p>
            <a:pPr lvl="1"/>
            <a:r>
              <a:rPr lang="lt-LT"/>
              <a:t>kitomis sudėtingomis situacijomis. </a:t>
            </a:r>
          </a:p>
          <a:p>
            <a:r>
              <a:rPr lang="lt-LT" b="1"/>
              <a:t>Technikos</a:t>
            </a:r>
            <a:r>
              <a:rPr lang="lt-LT"/>
              <a:t> </a:t>
            </a:r>
            <a:r>
              <a:rPr lang="lt-LT" b="1"/>
              <a:t>prietaisuose</a:t>
            </a:r>
            <a:r>
              <a:rPr lang="lt-LT"/>
              <a:t> radijas naudojamas</a:t>
            </a:r>
          </a:p>
          <a:p>
            <a:pPr lvl="1"/>
            <a:r>
              <a:rPr lang="lt-LT" b="1"/>
              <a:t>antžeminiam</a:t>
            </a:r>
            <a:r>
              <a:rPr lang="lt-LT"/>
              <a:t> susisiekimui,</a:t>
            </a:r>
          </a:p>
          <a:p>
            <a:pPr lvl="1"/>
            <a:r>
              <a:rPr lang="lt-LT" b="1"/>
              <a:t>GPS</a:t>
            </a:r>
            <a:r>
              <a:rPr lang="lt-LT"/>
              <a:t> palydovuose,</a:t>
            </a:r>
          </a:p>
          <a:p>
            <a:pPr lvl="1"/>
            <a:r>
              <a:rPr lang="lt-LT" b="1"/>
              <a:t>atstumo</a:t>
            </a:r>
            <a:r>
              <a:rPr lang="lt-LT"/>
              <a:t> matavimui,</a:t>
            </a:r>
          </a:p>
          <a:p>
            <a:pPr lvl="1"/>
            <a:r>
              <a:rPr lang="lt-LT"/>
              <a:t>ryšiui su kosmose esančiais palydovais.</a:t>
            </a:r>
          </a:p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6525604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CF41-6E47-4FFC-840F-600F81F6C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F315D8-EE13-486B-9DE0-FE1BB7A74D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</p:spPr>
      </p:pic>
    </p:spTree>
    <p:extLst>
      <p:ext uri="{BB962C8B-B14F-4D97-AF65-F5344CB8AC3E}">
        <p14:creationId xmlns:p14="http://schemas.microsoft.com/office/powerpoint/2010/main" val="2869772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8B6D51-1E9B-4BCD-BF2D-D84F8E863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3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66CA4-821B-4A35-AC72-5E0C5DFA7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>
                <a:cs typeface="Times"/>
              </a:rPr>
              <a:t>Referato tikslas</a:t>
            </a:r>
            <a:endParaRPr lang="lt-LT" sz="5000">
              <a:cs typeface="Time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484DD-5362-4A00-BC02-D72A0E276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lt-LT" sz="4000">
                <a:cs typeface="Times"/>
              </a:rPr>
              <a:t>Sužinoti, kaip buvo sukurti, kaip veikia ir kam yra naudojami radijo imtuvai bei siųstuvai – radijo ryšys.</a:t>
            </a:r>
          </a:p>
        </p:txBody>
      </p:sp>
    </p:spTree>
    <p:extLst>
      <p:ext uri="{BB962C8B-B14F-4D97-AF65-F5344CB8AC3E}">
        <p14:creationId xmlns:p14="http://schemas.microsoft.com/office/powerpoint/2010/main" val="2305857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4E5DF-7071-460C-A407-B397DEC06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5000" b="1">
                <a:cs typeface="Times"/>
              </a:rPr>
              <a:t>Referato uždaviniai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1CA8F-216A-4FE6-9487-F85C748A5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lt-LT" sz="3000">
                <a:cs typeface="Times"/>
              </a:rPr>
              <a:t>Apžvelgti radijo </a:t>
            </a:r>
            <a:r>
              <a:rPr lang="lt-LT" sz="3000" b="1">
                <a:cs typeface="Times"/>
              </a:rPr>
              <a:t>istoriją</a:t>
            </a:r>
            <a:r>
              <a:rPr lang="lt-LT" sz="3000">
                <a:cs typeface="Times"/>
              </a:rPr>
              <a:t>.</a:t>
            </a:r>
          </a:p>
          <a:p>
            <a:r>
              <a:rPr lang="lt-LT" sz="3000">
                <a:cs typeface="Times"/>
              </a:rPr>
              <a:t>Išsiaiškinti, kas yra </a:t>
            </a:r>
            <a:r>
              <a:rPr lang="lt-LT" sz="3000" b="1">
                <a:cs typeface="Times"/>
              </a:rPr>
              <a:t>radijo</a:t>
            </a:r>
            <a:r>
              <a:rPr lang="lt-LT" sz="3000">
                <a:cs typeface="Times"/>
              </a:rPr>
              <a:t> </a:t>
            </a:r>
            <a:r>
              <a:rPr lang="lt-LT" sz="3000" b="1">
                <a:cs typeface="Times"/>
              </a:rPr>
              <a:t>bangos</a:t>
            </a:r>
            <a:r>
              <a:rPr lang="lt-LT" sz="3000">
                <a:cs typeface="Times"/>
              </a:rPr>
              <a:t>, kuo jos naudingos bei jų būdingas savybes.</a:t>
            </a:r>
          </a:p>
          <a:p>
            <a:r>
              <a:rPr lang="lt-LT" sz="3000">
                <a:cs typeface="Times"/>
              </a:rPr>
              <a:t>Išsiaiškinti, iš ko </a:t>
            </a:r>
            <a:r>
              <a:rPr lang="lt-LT" sz="3000" b="1">
                <a:cs typeface="Times"/>
              </a:rPr>
              <a:t>sudaryti</a:t>
            </a:r>
            <a:r>
              <a:rPr lang="lt-LT" sz="3000">
                <a:cs typeface="Times"/>
              </a:rPr>
              <a:t> bei kaip veikia (kam skirti) radijo </a:t>
            </a:r>
            <a:r>
              <a:rPr lang="lt-LT" sz="3000" b="1">
                <a:cs typeface="Times"/>
              </a:rPr>
              <a:t>siųstuvas</a:t>
            </a:r>
            <a:r>
              <a:rPr lang="lt-LT" sz="3000">
                <a:cs typeface="Times"/>
              </a:rPr>
              <a:t> </a:t>
            </a:r>
            <a:r>
              <a:rPr lang="lt-LT" sz="3000" b="1">
                <a:cs typeface="Times"/>
              </a:rPr>
              <a:t>bei</a:t>
            </a:r>
            <a:r>
              <a:rPr lang="lt-LT" sz="3000">
                <a:cs typeface="Times"/>
              </a:rPr>
              <a:t> </a:t>
            </a:r>
            <a:r>
              <a:rPr lang="lt-LT" sz="3000" b="1">
                <a:cs typeface="Times"/>
              </a:rPr>
              <a:t>imtuvas</a:t>
            </a:r>
            <a:r>
              <a:rPr lang="lt-LT" sz="3000">
                <a:cs typeface="Times"/>
              </a:rPr>
              <a:t>.</a:t>
            </a:r>
          </a:p>
          <a:p>
            <a:r>
              <a:rPr lang="lt-LT" sz="3000">
                <a:cs typeface="Times"/>
              </a:rPr>
              <a:t>Sužinoti, kur </a:t>
            </a:r>
            <a:r>
              <a:rPr lang="lt-LT" sz="3000" b="1">
                <a:cs typeface="Times"/>
              </a:rPr>
              <a:t>naudojamas</a:t>
            </a:r>
            <a:r>
              <a:rPr lang="lt-LT" sz="3000">
                <a:cs typeface="Times"/>
              </a:rPr>
              <a:t> </a:t>
            </a:r>
            <a:r>
              <a:rPr lang="lt-LT" sz="3000" b="1">
                <a:cs typeface="Times"/>
              </a:rPr>
              <a:t>radijas</a:t>
            </a:r>
            <a:r>
              <a:rPr lang="lt-LT" sz="3000">
                <a:cs typeface="Times"/>
              </a:rPr>
              <a:t> ir </a:t>
            </a:r>
            <a:r>
              <a:rPr lang="lt-LT" sz="3000" b="1">
                <a:cs typeface="Times"/>
              </a:rPr>
              <a:t>radijo</a:t>
            </a:r>
            <a:r>
              <a:rPr lang="lt-LT" sz="3000">
                <a:cs typeface="Times"/>
              </a:rPr>
              <a:t> </a:t>
            </a:r>
            <a:r>
              <a:rPr lang="lt-LT" sz="3000" b="1">
                <a:cs typeface="Times"/>
              </a:rPr>
              <a:t>ryšys</a:t>
            </a:r>
            <a:r>
              <a:rPr lang="lt-LT" sz="3000">
                <a:cs typeface="Times"/>
              </a:rPr>
              <a:t> žmonių </a:t>
            </a:r>
            <a:r>
              <a:rPr lang="lt-LT" sz="3000" b="1">
                <a:cs typeface="Times"/>
              </a:rPr>
              <a:t>gyvenime</a:t>
            </a:r>
            <a:r>
              <a:rPr lang="lt-LT" sz="3000">
                <a:cs typeface="Times"/>
              </a:rPr>
              <a:t> bei </a:t>
            </a:r>
            <a:r>
              <a:rPr lang="lt-LT" sz="3000" b="1">
                <a:cs typeface="Times"/>
              </a:rPr>
              <a:t>technikos</a:t>
            </a:r>
            <a:r>
              <a:rPr lang="lt-LT" sz="3000">
                <a:cs typeface="Times"/>
              </a:rPr>
              <a:t> </a:t>
            </a:r>
            <a:r>
              <a:rPr lang="lt-LT" sz="3000" b="1">
                <a:cs typeface="Times"/>
              </a:rPr>
              <a:t>prietaisuose</a:t>
            </a:r>
            <a:r>
              <a:rPr lang="lt-LT" sz="3000">
                <a:cs typeface="Time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71444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226AAA-09BF-4DF2-AF93-D8FDF0040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5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A9A212-EE91-4B41-A903-DA4BA8D48364}"/>
              </a:ext>
            </a:extLst>
          </p:cNvPr>
          <p:cNvSpPr txBox="1"/>
          <p:nvPr/>
        </p:nvSpPr>
        <p:spPr>
          <a:xfrm>
            <a:off x="9515475" y="428625"/>
            <a:ext cx="22574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6000">
                <a:solidFill>
                  <a:schemeClr val="bg2">
                    <a:lumMod val="50000"/>
                  </a:schemeClr>
                </a:solidFill>
                <a:latin typeface="Impact" panose="020B0806030902050204" pitchFamily="34" charset="0"/>
              </a:rPr>
              <a:t>3</a:t>
            </a:r>
            <a:r>
              <a:rPr lang="lt-LT" sz="6000">
                <a:solidFill>
                  <a:schemeClr val="bg2">
                    <a:lumMod val="75000"/>
                  </a:schemeClr>
                </a:solidFill>
                <a:latin typeface="Impact" panose="020B0806030902050204" pitchFamily="34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378075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7D76561-0F95-4883-B0DA-6CBFA37633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050" y="5164138"/>
            <a:ext cx="3257550" cy="35083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>
                <a:cs typeface="Calibri"/>
              </a:rPr>
              <a:t>Michael Faraday</a:t>
            </a:r>
            <a:endParaRPr lang="en-US"/>
          </a:p>
        </p:txBody>
      </p:sp>
      <p:pic>
        <p:nvPicPr>
          <p:cNvPr id="4" name="Picture 4" descr="A person sitting on a table&#10;&#10;Description generated with very high confidence">
            <a:extLst>
              <a:ext uri="{FF2B5EF4-FFF2-40B4-BE49-F238E27FC236}">
                <a16:creationId xmlns:a16="http://schemas.microsoft.com/office/drawing/2014/main" id="{01F511B9-2466-4AD2-A199-231EFCB3E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69" y="277143"/>
            <a:ext cx="4000500" cy="4734426"/>
          </a:xfrm>
          <a:prstGeom prst="rect">
            <a:avLst/>
          </a:prstGeom>
        </p:spPr>
      </p:pic>
      <p:pic>
        <p:nvPicPr>
          <p:cNvPr id="9" name="Picture 10" descr="A person posing for the camera&#10;&#10;Description generated with very high confidence">
            <a:extLst>
              <a:ext uri="{FF2B5EF4-FFF2-40B4-BE49-F238E27FC236}">
                <a16:creationId xmlns:a16="http://schemas.microsoft.com/office/drawing/2014/main" id="{C7508591-F4FE-4B3A-84B6-8AF13BEE4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117" y="2315493"/>
            <a:ext cx="2619375" cy="3556741"/>
          </a:xfrm>
          <a:prstGeom prst="rect">
            <a:avLst/>
          </a:prstGeom>
        </p:spPr>
      </p:pic>
      <p:pic>
        <p:nvPicPr>
          <p:cNvPr id="14" name="Picture 14" descr="A close up of a map&#10;&#10;Description generated with high confidence">
            <a:extLst>
              <a:ext uri="{FF2B5EF4-FFF2-40B4-BE49-F238E27FC236}">
                <a16:creationId xmlns:a16="http://schemas.microsoft.com/office/drawing/2014/main" id="{D3B038DD-6B01-4AEE-9ABF-38D476E00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675" y="164608"/>
            <a:ext cx="4686300" cy="3261709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678899D8-D5E1-4A19-B8B8-12560F5F9C33}"/>
              </a:ext>
            </a:extLst>
          </p:cNvPr>
          <p:cNvSpPr txBox="1">
            <a:spLocks/>
          </p:cNvSpPr>
          <p:nvPr/>
        </p:nvSpPr>
        <p:spPr>
          <a:xfrm>
            <a:off x="4286252" y="6113368"/>
            <a:ext cx="3257550" cy="4674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>
                <a:cs typeface="Calibri"/>
              </a:rPr>
              <a:t>James Clerk Maxwell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220395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584</Words>
  <Application>Microsoft Office PowerPoint</Application>
  <PresentationFormat>Widescreen</PresentationFormat>
  <Paragraphs>108</Paragraphs>
  <Slides>52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Calibri</vt:lpstr>
      <vt:lpstr>Calibri Light</vt:lpstr>
      <vt:lpstr>Cambria Math</vt:lpstr>
      <vt:lpstr>Impact</vt:lpstr>
      <vt:lpstr>Times</vt:lpstr>
      <vt:lpstr>Office Theme</vt:lpstr>
      <vt:lpstr>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Referato tikslas</vt:lpstr>
      <vt:lpstr>Referato uždaviniai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Radijo siųstuvas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Radijo imtuvas</vt:lpstr>
      <vt:lpstr>PowerPoint Presentation</vt:lpstr>
      <vt:lpstr>PowerPoint Presentation</vt:lpstr>
      <vt:lpstr>PowerPoint Presentation</vt:lpstr>
      <vt:lpstr>Radijo imtuvo veikimas</vt:lpstr>
      <vt:lpstr>PowerPoint Presentation</vt:lpstr>
      <vt:lpstr>Statistika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Morzės abėcėlė</vt:lpstr>
      <vt:lpstr>PowerPoint Presentation</vt:lpstr>
      <vt:lpstr>Internetinis radijas</vt:lpstr>
      <vt:lpstr>GPS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</vt:lpstr>
      <vt:lpstr>2</vt:lpstr>
      <vt:lpstr>3</vt:lpstr>
      <vt:lpstr>4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Radijas. Radijo bangos</dc:title>
  <dc:creator>DrFlarre</dc:creator>
  <cp:lastModifiedBy>Eidenis Kasperavičius</cp:lastModifiedBy>
  <cp:revision>6</cp:revision>
  <dcterms:created xsi:type="dcterms:W3CDTF">2018-10-24T17:13:27Z</dcterms:created>
  <dcterms:modified xsi:type="dcterms:W3CDTF">2018-11-07T19:51:55Z</dcterms:modified>
</cp:coreProperties>
</file>

<file path=docProps/thumbnail.jpeg>
</file>